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90" r:id="rId4"/>
    <p:sldId id="282" r:id="rId5"/>
    <p:sldId id="285" r:id="rId6"/>
    <p:sldId id="280" r:id="rId7"/>
    <p:sldId id="281" r:id="rId8"/>
    <p:sldId id="259" r:id="rId9"/>
    <p:sldId id="284" r:id="rId10"/>
    <p:sldId id="292" r:id="rId11"/>
    <p:sldId id="293" r:id="rId12"/>
    <p:sldId id="260" r:id="rId13"/>
    <p:sldId id="265" r:id="rId14"/>
    <p:sldId id="261" r:id="rId15"/>
    <p:sldId id="29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69935" autoAdjust="0"/>
  </p:normalViewPr>
  <p:slideViewPr>
    <p:cSldViewPr snapToGrid="0">
      <p:cViewPr varScale="1">
        <p:scale>
          <a:sx n="57" d="100"/>
          <a:sy n="57" d="100"/>
        </p:scale>
        <p:origin x="163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 de Souza Freitas" userId="0239695f-dad7-46d4-9d4b-7c216ef484a5" providerId="ADAL" clId="{355A5D02-B4BD-407C-9437-880323DBE7E2}"/>
    <pc:docChg chg="undo custSel addSld delSld modSld sldOrd">
      <pc:chgData name="Maxwel de Souza Freitas" userId="0239695f-dad7-46d4-9d4b-7c216ef484a5" providerId="ADAL" clId="{355A5D02-B4BD-407C-9437-880323DBE7E2}" dt="2024-05-21T15:14:37.084" v="1346"/>
      <pc:docMkLst>
        <pc:docMk/>
      </pc:docMkLst>
      <pc:sldChg chg="addSp delSp modSp mod modAnim">
        <pc:chgData name="Maxwel de Souza Freitas" userId="0239695f-dad7-46d4-9d4b-7c216ef484a5" providerId="ADAL" clId="{355A5D02-B4BD-407C-9437-880323DBE7E2}" dt="2024-05-16T17:58:38.812" v="1080"/>
        <pc:sldMkLst>
          <pc:docMk/>
          <pc:sldMk cId="529898763" sldId="256"/>
        </pc:sldMkLst>
        <pc:spChg chg="mod">
          <ac:chgData name="Maxwel de Souza Freitas" userId="0239695f-dad7-46d4-9d4b-7c216ef484a5" providerId="ADAL" clId="{355A5D02-B4BD-407C-9437-880323DBE7E2}" dt="2024-05-16T13:50:22.168" v="17" actId="20577"/>
          <ac:spMkLst>
            <pc:docMk/>
            <pc:sldMk cId="529898763" sldId="256"/>
            <ac:spMk id="2" creationId="{9778BC9A-836D-E469-37FF-3D3DE04B8D9E}"/>
          </ac:spMkLst>
        </pc:spChg>
        <pc:spChg chg="del">
          <ac:chgData name="Maxwel de Souza Freitas" userId="0239695f-dad7-46d4-9d4b-7c216ef484a5" providerId="ADAL" clId="{355A5D02-B4BD-407C-9437-880323DBE7E2}" dt="2024-05-16T13:52:01.720" v="18" actId="478"/>
          <ac:spMkLst>
            <pc:docMk/>
            <pc:sldMk cId="529898763" sldId="256"/>
            <ac:spMk id="3" creationId="{79262C11-41DA-08D5-BE6B-BCE383177642}"/>
          </ac:spMkLst>
        </pc:spChg>
        <pc:spChg chg="add del mod">
          <ac:chgData name="Maxwel de Souza Freitas" userId="0239695f-dad7-46d4-9d4b-7c216ef484a5" providerId="ADAL" clId="{355A5D02-B4BD-407C-9437-880323DBE7E2}" dt="2024-05-16T13:52:07.425" v="19" actId="478"/>
          <ac:spMkLst>
            <pc:docMk/>
            <pc:sldMk cId="529898763" sldId="256"/>
            <ac:spMk id="5" creationId="{4C47F5EF-2FA8-CEF9-780C-F1CF25675260}"/>
          </ac:spMkLst>
        </pc:spChg>
      </pc:sldChg>
      <pc:sldChg chg="modSp mod ord">
        <pc:chgData name="Maxwel de Souza Freitas" userId="0239695f-dad7-46d4-9d4b-7c216ef484a5" providerId="ADAL" clId="{355A5D02-B4BD-407C-9437-880323DBE7E2}" dt="2024-05-21T15:12:54.186" v="1334" actId="20577"/>
        <pc:sldMkLst>
          <pc:docMk/>
          <pc:sldMk cId="4157078361" sldId="260"/>
        </pc:sldMkLst>
        <pc:spChg chg="mod">
          <ac:chgData name="Maxwel de Souza Freitas" userId="0239695f-dad7-46d4-9d4b-7c216ef484a5" providerId="ADAL" clId="{355A5D02-B4BD-407C-9437-880323DBE7E2}" dt="2024-05-16T17:12:02.674" v="472" actId="20577"/>
          <ac:spMkLst>
            <pc:docMk/>
            <pc:sldMk cId="4157078361" sldId="260"/>
            <ac:spMk id="2" creationId="{6F645857-8595-DCC9-9527-45742F4F5600}"/>
          </ac:spMkLst>
        </pc:spChg>
        <pc:graphicFrameChg chg="mod">
          <ac:chgData name="Maxwel de Souza Freitas" userId="0239695f-dad7-46d4-9d4b-7c216ef484a5" providerId="ADAL" clId="{355A5D02-B4BD-407C-9437-880323DBE7E2}" dt="2024-05-21T15:12:54.186" v="1334" actId="20577"/>
          <ac:graphicFrameMkLst>
            <pc:docMk/>
            <pc:sldMk cId="4157078361" sldId="260"/>
            <ac:graphicFrameMk id="18" creationId="{96CB13BF-93F1-34E2-506A-2F1806B8ED70}"/>
          </ac:graphicFrameMkLst>
        </pc:graphicFrameChg>
      </pc:sldChg>
      <pc:sldChg chg="addSp delSp modSp mod">
        <pc:chgData name="Maxwel de Souza Freitas" userId="0239695f-dad7-46d4-9d4b-7c216ef484a5" providerId="ADAL" clId="{355A5D02-B4BD-407C-9437-880323DBE7E2}" dt="2024-05-20T13:31:01.975" v="1321" actId="1076"/>
        <pc:sldMkLst>
          <pc:docMk/>
          <pc:sldMk cId="1668151839" sldId="261"/>
        </pc:sldMkLst>
        <pc:spChg chg="mod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2" creationId="{FF793BD3-4745-E603-1B4A-91C33297DA13}"/>
          </ac:spMkLst>
        </pc:spChg>
        <pc:spChg chg="add del mod">
          <ac:chgData name="Maxwel de Souza Freitas" userId="0239695f-dad7-46d4-9d4b-7c216ef484a5" providerId="ADAL" clId="{355A5D02-B4BD-407C-9437-880323DBE7E2}" dt="2024-05-16T17:45:16.785" v="957" actId="478"/>
          <ac:spMkLst>
            <pc:docMk/>
            <pc:sldMk cId="1668151839" sldId="261"/>
            <ac:spMk id="4" creationId="{5EEA31AC-F1A9-9B0F-FDB1-03C92B29F8A2}"/>
          </ac:spMkLst>
        </pc:spChg>
        <pc:spChg chg="add mod">
          <ac:chgData name="Maxwel de Souza Freitas" userId="0239695f-dad7-46d4-9d4b-7c216ef484a5" providerId="ADAL" clId="{355A5D02-B4BD-407C-9437-880323DBE7E2}" dt="2024-05-20T13:31:01.975" v="1321" actId="1076"/>
          <ac:spMkLst>
            <pc:docMk/>
            <pc:sldMk cId="1668151839" sldId="261"/>
            <ac:spMk id="5" creationId="{76FB2A1C-C7C9-26A6-EB33-915B275E22D9}"/>
          </ac:spMkLst>
        </pc:spChg>
        <pc:spChg chg="add mod">
          <ac:chgData name="Maxwel de Souza Freitas" userId="0239695f-dad7-46d4-9d4b-7c216ef484a5" providerId="ADAL" clId="{355A5D02-B4BD-407C-9437-880323DBE7E2}" dt="2024-05-20T13:17:14.184" v="1228" actId="1076"/>
          <ac:spMkLst>
            <pc:docMk/>
            <pc:sldMk cId="1668151839" sldId="261"/>
            <ac:spMk id="6" creationId="{AD68CAFE-5AC8-2833-3BAA-ADEE93A172C2}"/>
          </ac:spMkLst>
        </pc:spChg>
        <pc:spChg chg="del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9" creationId="{BACC6370-2D7E-4714-9D71-7542949D7D5D}"/>
          </ac:spMkLst>
        </pc:spChg>
        <pc:spChg chg="del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11" creationId="{F68B3F68-107C-434F-AA38-110D5EA91B85}"/>
          </ac:spMkLst>
        </pc:spChg>
        <pc:spChg chg="del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13" creationId="{AAD0DBB9-1A4B-4391-81D4-CB19F9AB918A}"/>
          </ac:spMkLst>
        </pc:spChg>
        <pc:spChg chg="del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15" creationId="{063BBA22-50EA-4C4D-BE05-F1CE4E63AA56}"/>
          </ac:spMkLst>
        </pc:spChg>
        <pc:spChg chg="add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17" creationId="{DEE2AD96-B495-4E06-9291-B71706F728CB}"/>
          </ac:spMkLst>
        </pc:spChg>
        <pc:spChg chg="add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18" creationId="{53CF6D67-C5A8-4ADD-9E8E-1E38CA1D3166}"/>
          </ac:spMkLst>
        </pc:spChg>
        <pc:spChg chg="add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19" creationId="{86909FA0-B515-4681-B7A8-FA281D133B94}"/>
          </ac:spMkLst>
        </pc:spChg>
        <pc:spChg chg="add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21" creationId="{21C9FE86-FCC3-4A31-AA1C-C882262B7FE7}"/>
          </ac:spMkLst>
        </pc:spChg>
        <pc:spChg chg="add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23" creationId="{7D96243B-ECED-4B71-8E06-AE9A285EAD20}"/>
          </ac:spMkLst>
        </pc:spChg>
        <pc:spChg chg="add">
          <ac:chgData name="Maxwel de Souza Freitas" userId="0239695f-dad7-46d4-9d4b-7c216ef484a5" providerId="ADAL" clId="{355A5D02-B4BD-407C-9437-880323DBE7E2}" dt="2024-05-20T13:16:44.946" v="1210" actId="26606"/>
          <ac:spMkLst>
            <pc:docMk/>
            <pc:sldMk cId="1668151839" sldId="261"/>
            <ac:spMk id="30" creationId="{A09989E4-EFDC-4A90-A633-E0525FB4139E}"/>
          </ac:spMkLst>
        </pc:spChg>
        <pc:graphicFrameChg chg="del">
          <ac:chgData name="Maxwel de Souza Freitas" userId="0239695f-dad7-46d4-9d4b-7c216ef484a5" providerId="ADAL" clId="{355A5D02-B4BD-407C-9437-880323DBE7E2}" dt="2024-05-16T17:44:30.982" v="922" actId="478"/>
          <ac:graphicFrameMkLst>
            <pc:docMk/>
            <pc:sldMk cId="1668151839" sldId="261"/>
            <ac:graphicFrameMk id="5" creationId="{13ADD1F5-3FD2-5372-492A-A43A162A6CBA}"/>
          </ac:graphicFrameMkLst>
        </pc:graphicFrameChg>
        <pc:picChg chg="add del mod">
          <ac:chgData name="Maxwel de Souza Freitas" userId="0239695f-dad7-46d4-9d4b-7c216ef484a5" providerId="ADAL" clId="{355A5D02-B4BD-407C-9437-880323DBE7E2}" dt="2024-05-20T13:29:41.388" v="1286" actId="478"/>
          <ac:picMkLst>
            <pc:docMk/>
            <pc:sldMk cId="1668151839" sldId="261"/>
            <ac:picMk id="4" creationId="{EB5EE779-EBB5-EBDD-815A-BD99B222E771}"/>
          </ac:picMkLst>
        </pc:picChg>
        <pc:picChg chg="add mod">
          <ac:chgData name="Maxwel de Souza Freitas" userId="0239695f-dad7-46d4-9d4b-7c216ef484a5" providerId="ADAL" clId="{355A5D02-B4BD-407C-9437-880323DBE7E2}" dt="2024-05-20T13:30:22.543" v="1319" actId="1076"/>
          <ac:picMkLst>
            <pc:docMk/>
            <pc:sldMk cId="1668151839" sldId="261"/>
            <ac:picMk id="7" creationId="{C9AAFF13-D14F-383E-F8C0-5C56208303DD}"/>
          </ac:picMkLst>
        </pc:picChg>
      </pc:sldChg>
      <pc:sldChg chg="modSp mod">
        <pc:chgData name="Maxwel de Souza Freitas" userId="0239695f-dad7-46d4-9d4b-7c216ef484a5" providerId="ADAL" clId="{355A5D02-B4BD-407C-9437-880323DBE7E2}" dt="2024-05-16T13:53:07.856" v="26" actId="403"/>
        <pc:sldMkLst>
          <pc:docMk/>
          <pc:sldMk cId="401374614" sldId="263"/>
        </pc:sldMkLst>
        <pc:spChg chg="mod">
          <ac:chgData name="Maxwel de Souza Freitas" userId="0239695f-dad7-46d4-9d4b-7c216ef484a5" providerId="ADAL" clId="{355A5D02-B4BD-407C-9437-880323DBE7E2}" dt="2024-05-16T13:53:07.856" v="26" actId="403"/>
          <ac:spMkLst>
            <pc:docMk/>
            <pc:sldMk cId="401374614" sldId="263"/>
            <ac:spMk id="3" creationId="{BCBCE023-49EA-582B-8811-154E24084356}"/>
          </ac:spMkLst>
        </pc:spChg>
      </pc:sldChg>
      <pc:sldChg chg="addSp delSp modSp mod modAnim">
        <pc:chgData name="Maxwel de Souza Freitas" userId="0239695f-dad7-46d4-9d4b-7c216ef484a5" providerId="ADAL" clId="{355A5D02-B4BD-407C-9437-880323DBE7E2}" dt="2024-05-21T15:14:37.084" v="1346"/>
        <pc:sldMkLst>
          <pc:docMk/>
          <pc:sldMk cId="296239340" sldId="265"/>
        </pc:sldMkLst>
        <pc:spChg chg="mod">
          <ac:chgData name="Maxwel de Souza Freitas" userId="0239695f-dad7-46d4-9d4b-7c216ef484a5" providerId="ADAL" clId="{355A5D02-B4BD-407C-9437-880323DBE7E2}" dt="2024-05-16T17:32:41.248" v="780" actId="20577"/>
          <ac:spMkLst>
            <pc:docMk/>
            <pc:sldMk cId="296239340" sldId="265"/>
            <ac:spMk id="2" creationId="{FF793BD3-4745-E603-1B4A-91C33297DA13}"/>
          </ac:spMkLst>
        </pc:spChg>
        <pc:spChg chg="mod">
          <ac:chgData name="Maxwel de Souza Freitas" userId="0239695f-dad7-46d4-9d4b-7c216ef484a5" providerId="ADAL" clId="{355A5D02-B4BD-407C-9437-880323DBE7E2}" dt="2024-05-16T17:28:08.317" v="740"/>
          <ac:spMkLst>
            <pc:docMk/>
            <pc:sldMk cId="296239340" sldId="265"/>
            <ac:spMk id="7" creationId="{1C5C5A46-BDB3-BD49-428F-A7C231CB2B37}"/>
          </ac:spMkLst>
        </pc:spChg>
        <pc:spChg chg="mod">
          <ac:chgData name="Maxwel de Souza Freitas" userId="0239695f-dad7-46d4-9d4b-7c216ef484a5" providerId="ADAL" clId="{355A5D02-B4BD-407C-9437-880323DBE7E2}" dt="2024-05-16T17:28:08.317" v="740"/>
          <ac:spMkLst>
            <pc:docMk/>
            <pc:sldMk cId="296239340" sldId="265"/>
            <ac:spMk id="8" creationId="{0EEAD886-2660-E029-E168-8BA97F789B87}"/>
          </ac:spMkLst>
        </pc:spChg>
        <pc:spChg chg="mod">
          <ac:chgData name="Maxwel de Souza Freitas" userId="0239695f-dad7-46d4-9d4b-7c216ef484a5" providerId="ADAL" clId="{355A5D02-B4BD-407C-9437-880323DBE7E2}" dt="2024-05-16T17:28:08.317" v="740"/>
          <ac:spMkLst>
            <pc:docMk/>
            <pc:sldMk cId="296239340" sldId="265"/>
            <ac:spMk id="10" creationId="{E0B7B00D-E2AA-E65E-D205-883174E89066}"/>
          </ac:spMkLst>
        </pc:spChg>
        <pc:spChg chg="add del mod">
          <ac:chgData name="Maxwel de Souza Freitas" userId="0239695f-dad7-46d4-9d4b-7c216ef484a5" providerId="ADAL" clId="{355A5D02-B4BD-407C-9437-880323DBE7E2}" dt="2024-05-16T17:36:24.526" v="904" actId="478"/>
          <ac:spMkLst>
            <pc:docMk/>
            <pc:sldMk cId="296239340" sldId="265"/>
            <ac:spMk id="12" creationId="{65845067-AC35-0C8C-6CA0-FD1E289911EF}"/>
          </ac:spMkLst>
        </pc:spChg>
        <pc:spChg chg="del">
          <ac:chgData name="Maxwel de Souza Freitas" userId="0239695f-dad7-46d4-9d4b-7c216ef484a5" providerId="ADAL" clId="{355A5D02-B4BD-407C-9437-880323DBE7E2}" dt="2024-05-16T14:46:19.492" v="395" actId="478"/>
          <ac:spMkLst>
            <pc:docMk/>
            <pc:sldMk cId="296239340" sldId="265"/>
            <ac:spMk id="18" creationId="{0AAC2ADC-D37E-00A7-A7B5-2D4849F5DF52}"/>
          </ac:spMkLst>
        </pc:spChg>
        <pc:spChg chg="add del mod">
          <ac:chgData name="Maxwel de Souza Freitas" userId="0239695f-dad7-46d4-9d4b-7c216ef484a5" providerId="ADAL" clId="{355A5D02-B4BD-407C-9437-880323DBE7E2}" dt="2024-05-16T17:36:29.853" v="905" actId="478"/>
          <ac:spMkLst>
            <pc:docMk/>
            <pc:sldMk cId="296239340" sldId="265"/>
            <ac:spMk id="18" creationId="{FAF8F49E-6A44-48DF-6A00-6A09AEFDBAEE}"/>
          </ac:spMkLst>
        </pc:spChg>
        <pc:spChg chg="del">
          <ac:chgData name="Maxwel de Souza Freitas" userId="0239695f-dad7-46d4-9d4b-7c216ef484a5" providerId="ADAL" clId="{355A5D02-B4BD-407C-9437-880323DBE7E2}" dt="2024-05-16T14:46:19.988" v="396" actId="478"/>
          <ac:spMkLst>
            <pc:docMk/>
            <pc:sldMk cId="296239340" sldId="265"/>
            <ac:spMk id="19" creationId="{D98E842E-EC3A-4A81-61DD-C3AABEFC7543}"/>
          </ac:spMkLst>
        </pc:spChg>
        <pc:spChg chg="del">
          <ac:chgData name="Maxwel de Souza Freitas" userId="0239695f-dad7-46d4-9d4b-7c216ef484a5" providerId="ADAL" clId="{355A5D02-B4BD-407C-9437-880323DBE7E2}" dt="2024-05-16T14:46:20.708" v="397" actId="478"/>
          <ac:spMkLst>
            <pc:docMk/>
            <pc:sldMk cId="296239340" sldId="265"/>
            <ac:spMk id="20" creationId="{8DC26317-42BA-7479-57DF-4C1DAB9300FC}"/>
          </ac:spMkLst>
        </pc:spChg>
        <pc:spChg chg="del mod">
          <ac:chgData name="Maxwel de Souza Freitas" userId="0239695f-dad7-46d4-9d4b-7c216ef484a5" providerId="ADAL" clId="{355A5D02-B4BD-407C-9437-880323DBE7E2}" dt="2024-05-16T14:46:22.188" v="399" actId="478"/>
          <ac:spMkLst>
            <pc:docMk/>
            <pc:sldMk cId="296239340" sldId="265"/>
            <ac:spMk id="25" creationId="{A2E5CAE9-AEBD-8F16-45E2-6C6BB4BA57F5}"/>
          </ac:spMkLst>
        </pc:spChg>
        <pc:grpChg chg="del">
          <ac:chgData name="Maxwel de Souza Freitas" userId="0239695f-dad7-46d4-9d4b-7c216ef484a5" providerId="ADAL" clId="{355A5D02-B4BD-407C-9437-880323DBE7E2}" dt="2024-05-16T14:46:17.971" v="394" actId="478"/>
          <ac:grpSpMkLst>
            <pc:docMk/>
            <pc:sldMk cId="296239340" sldId="265"/>
            <ac:grpSpMk id="3" creationId="{6614DA0B-27D9-47A8-1BB8-002DA7EF3481}"/>
          </ac:grpSpMkLst>
        </pc:grpChg>
        <pc:grpChg chg="add mod ord">
          <ac:chgData name="Maxwel de Souza Freitas" userId="0239695f-dad7-46d4-9d4b-7c216ef484a5" providerId="ADAL" clId="{355A5D02-B4BD-407C-9437-880323DBE7E2}" dt="2024-05-16T17:31:06.583" v="765" actId="170"/>
          <ac:grpSpMkLst>
            <pc:docMk/>
            <pc:sldMk cId="296239340" sldId="265"/>
            <ac:grpSpMk id="5" creationId="{E466D197-AA41-2AE6-9062-2DC0531193E1}"/>
          </ac:grpSpMkLst>
        </pc:grpChg>
        <pc:graphicFrameChg chg="add mod modGraphic">
          <ac:chgData name="Maxwel de Souza Freitas" userId="0239695f-dad7-46d4-9d4b-7c216ef484a5" providerId="ADAL" clId="{355A5D02-B4BD-407C-9437-880323DBE7E2}" dt="2024-05-16T17:57:04.872" v="1070" actId="20577"/>
          <ac:graphicFrameMkLst>
            <pc:docMk/>
            <pc:sldMk cId="296239340" sldId="265"/>
            <ac:graphicFrameMk id="16" creationId="{E6B94B46-0075-8454-1721-02A9460A9B1E}"/>
          </ac:graphicFrameMkLst>
        </pc:graphicFrameChg>
        <pc:picChg chg="add mod modCrop">
          <ac:chgData name="Maxwel de Souza Freitas" userId="0239695f-dad7-46d4-9d4b-7c216ef484a5" providerId="ADAL" clId="{355A5D02-B4BD-407C-9437-880323DBE7E2}" dt="2024-05-16T17:32:49.583" v="781" actId="1076"/>
          <ac:picMkLst>
            <pc:docMk/>
            <pc:sldMk cId="296239340" sldId="265"/>
            <ac:picMk id="4" creationId="{D76475D4-F4E1-E907-9B3D-BC524921CFE5}"/>
          </ac:picMkLst>
        </pc:picChg>
        <pc:picChg chg="add del mod">
          <ac:chgData name="Maxwel de Souza Freitas" userId="0239695f-dad7-46d4-9d4b-7c216ef484a5" providerId="ADAL" clId="{355A5D02-B4BD-407C-9437-880323DBE7E2}" dt="2024-05-16T14:47:06.795" v="403" actId="478"/>
          <ac:picMkLst>
            <pc:docMk/>
            <pc:sldMk cId="296239340" sldId="265"/>
            <ac:picMk id="5" creationId="{BF42F33F-3F2C-DA18-BBA1-F9F5C5EB0A7A}"/>
          </ac:picMkLst>
        </pc:picChg>
        <pc:picChg chg="mod">
          <ac:chgData name="Maxwel de Souza Freitas" userId="0239695f-dad7-46d4-9d4b-7c216ef484a5" providerId="ADAL" clId="{355A5D02-B4BD-407C-9437-880323DBE7E2}" dt="2024-05-16T17:28:08.317" v="740"/>
          <ac:picMkLst>
            <pc:docMk/>
            <pc:sldMk cId="296239340" sldId="265"/>
            <ac:picMk id="6" creationId="{62E1E30A-8939-927E-D3F3-D211528C943B}"/>
          </ac:picMkLst>
        </pc:picChg>
        <pc:picChg chg="add del mod">
          <ac:chgData name="Maxwel de Souza Freitas" userId="0239695f-dad7-46d4-9d4b-7c216ef484a5" providerId="ADAL" clId="{355A5D02-B4BD-407C-9437-880323DBE7E2}" dt="2024-05-16T17:27:19.231" v="731" actId="478"/>
          <ac:picMkLst>
            <pc:docMk/>
            <pc:sldMk cId="296239340" sldId="265"/>
            <ac:picMk id="14" creationId="{2BEF9FED-E37A-41EA-1021-846109876D74}"/>
          </ac:picMkLst>
        </pc:picChg>
      </pc:sldChg>
      <pc:sldChg chg="del">
        <pc:chgData name="Maxwel de Souza Freitas" userId="0239695f-dad7-46d4-9d4b-7c216ef484a5" providerId="ADAL" clId="{355A5D02-B4BD-407C-9437-880323DBE7E2}" dt="2024-05-16T17:05:25.079" v="453" actId="47"/>
        <pc:sldMkLst>
          <pc:docMk/>
          <pc:sldMk cId="1335820889" sldId="266"/>
        </pc:sldMkLst>
      </pc:sldChg>
      <pc:sldChg chg="del">
        <pc:chgData name="Maxwel de Souza Freitas" userId="0239695f-dad7-46d4-9d4b-7c216ef484a5" providerId="ADAL" clId="{355A5D02-B4BD-407C-9437-880323DBE7E2}" dt="2024-05-16T17:05:25.079" v="453" actId="47"/>
        <pc:sldMkLst>
          <pc:docMk/>
          <pc:sldMk cId="1352238549" sldId="267"/>
        </pc:sldMkLst>
      </pc:sldChg>
      <pc:sldChg chg="del">
        <pc:chgData name="Maxwel de Souza Freitas" userId="0239695f-dad7-46d4-9d4b-7c216ef484a5" providerId="ADAL" clId="{355A5D02-B4BD-407C-9437-880323DBE7E2}" dt="2024-05-16T17:05:25.079" v="453" actId="47"/>
        <pc:sldMkLst>
          <pc:docMk/>
          <pc:sldMk cId="296171236" sldId="268"/>
        </pc:sldMkLst>
      </pc:sldChg>
      <pc:sldChg chg="del">
        <pc:chgData name="Maxwel de Souza Freitas" userId="0239695f-dad7-46d4-9d4b-7c216ef484a5" providerId="ADAL" clId="{355A5D02-B4BD-407C-9437-880323DBE7E2}" dt="2024-05-16T17:05:25.079" v="453" actId="47"/>
        <pc:sldMkLst>
          <pc:docMk/>
          <pc:sldMk cId="2974336303" sldId="269"/>
        </pc:sldMkLst>
      </pc:sldChg>
      <pc:sldChg chg="del">
        <pc:chgData name="Maxwel de Souza Freitas" userId="0239695f-dad7-46d4-9d4b-7c216ef484a5" providerId="ADAL" clId="{355A5D02-B4BD-407C-9437-880323DBE7E2}" dt="2024-05-16T17:05:25.079" v="453" actId="47"/>
        <pc:sldMkLst>
          <pc:docMk/>
          <pc:sldMk cId="3203546162" sldId="272"/>
        </pc:sldMkLst>
      </pc:sldChg>
      <pc:sldChg chg="del">
        <pc:chgData name="Maxwel de Souza Freitas" userId="0239695f-dad7-46d4-9d4b-7c216ef484a5" providerId="ADAL" clId="{355A5D02-B4BD-407C-9437-880323DBE7E2}" dt="2024-05-16T17:05:25.079" v="453" actId="47"/>
        <pc:sldMkLst>
          <pc:docMk/>
          <pc:sldMk cId="3814030828" sldId="273"/>
        </pc:sldMkLst>
      </pc:sldChg>
      <pc:sldChg chg="del">
        <pc:chgData name="Maxwel de Souza Freitas" userId="0239695f-dad7-46d4-9d4b-7c216ef484a5" providerId="ADAL" clId="{355A5D02-B4BD-407C-9437-880323DBE7E2}" dt="2024-05-16T17:05:25.079" v="453" actId="47"/>
        <pc:sldMkLst>
          <pc:docMk/>
          <pc:sldMk cId="3927174657" sldId="274"/>
        </pc:sldMkLst>
      </pc:sldChg>
      <pc:sldChg chg="del">
        <pc:chgData name="Maxwel de Souza Freitas" userId="0239695f-dad7-46d4-9d4b-7c216ef484a5" providerId="ADAL" clId="{355A5D02-B4BD-407C-9437-880323DBE7E2}" dt="2024-05-16T17:05:25.079" v="453" actId="47"/>
        <pc:sldMkLst>
          <pc:docMk/>
          <pc:sldMk cId="1028305722" sldId="276"/>
        </pc:sldMkLst>
      </pc:sldChg>
      <pc:sldChg chg="del">
        <pc:chgData name="Maxwel de Souza Freitas" userId="0239695f-dad7-46d4-9d4b-7c216ef484a5" providerId="ADAL" clId="{355A5D02-B4BD-407C-9437-880323DBE7E2}" dt="2024-05-16T17:05:25.079" v="453" actId="47"/>
        <pc:sldMkLst>
          <pc:docMk/>
          <pc:sldMk cId="1219522429" sldId="277"/>
        </pc:sldMkLst>
      </pc:sldChg>
      <pc:sldChg chg="addSp delSp modSp mod">
        <pc:chgData name="Maxwel de Souza Freitas" userId="0239695f-dad7-46d4-9d4b-7c216ef484a5" providerId="ADAL" clId="{355A5D02-B4BD-407C-9437-880323DBE7E2}" dt="2024-05-16T14:21:58.978" v="278" actId="21"/>
        <pc:sldMkLst>
          <pc:docMk/>
          <pc:sldMk cId="4090608621" sldId="278"/>
        </pc:sldMkLst>
        <pc:spChg chg="mod">
          <ac:chgData name="Maxwel de Souza Freitas" userId="0239695f-dad7-46d4-9d4b-7c216ef484a5" providerId="ADAL" clId="{355A5D02-B4BD-407C-9437-880323DBE7E2}" dt="2024-05-16T14:21:58.978" v="278" actId="21"/>
          <ac:spMkLst>
            <pc:docMk/>
            <pc:sldMk cId="4090608621" sldId="278"/>
            <ac:spMk id="2" creationId="{6E41BCF8-FC24-037B-9BD4-C33AEF3BE2B8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8" creationId="{43BCE8A1-4DDE-3A16-3989-062B450D5824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12" creationId="{AE303A44-87EB-D0E6-45BF-B2825B9554B1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14" creationId="{72BC7B2C-B7DF-6805-C288-B4C215EB187E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16" creationId="{0E90CF57-BEE3-0EF2-539C-847096812030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17" creationId="{7AE1AA6F-DA95-150E-2541-B004DE18CD76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18" creationId="{08B463C5-B821-F388-6262-1642D93C0D02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19" creationId="{8C412F7F-153F-40BF-9ACC-03B33968802B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20" creationId="{FC5500B0-791B-436B-22C6-BE6923C15EAB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21" creationId="{2769FBED-C9B4-FF31-32AD-02E03C2A3B58}"/>
          </ac:spMkLst>
        </pc:spChg>
        <pc:spChg chg="add del mod">
          <ac:chgData name="Maxwel de Souza Freitas" userId="0239695f-dad7-46d4-9d4b-7c216ef484a5" providerId="ADAL" clId="{355A5D02-B4BD-407C-9437-880323DBE7E2}" dt="2024-05-16T13:54:20.212" v="34" actId="478"/>
          <ac:spMkLst>
            <pc:docMk/>
            <pc:sldMk cId="4090608621" sldId="278"/>
            <ac:spMk id="22" creationId="{51D555C5-6586-9E10-8ACE-FD58FA471C99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29" creationId="{984870F6-5EC6-7068-73D9-2C43D6BE7CE0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30" creationId="{8B696560-987B-6B85-D60A-857D83C69CB2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31" creationId="{DD51EB3E-D73D-5B8F-CB28-0CB37741D2D6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32" creationId="{AF99BDAA-3F98-D409-1A2F-187B3E2ACAE9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33" creationId="{CA047907-DA63-A68D-AE25-86D128579EDB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34" creationId="{05DA582C-CE87-6513-A338-ED9F34782C86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35" creationId="{22F3F186-966D-850A-594D-29E3B1CA696B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36" creationId="{E52B50BE-0C39-058F-DE92-DAF884052F81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37" creationId="{CBFABCBB-BE3E-08BF-8A97-9B1418697830}"/>
          </ac:spMkLst>
        </pc:spChg>
        <pc:spChg chg="add mod">
          <ac:chgData name="Maxwel de Souza Freitas" userId="0239695f-dad7-46d4-9d4b-7c216ef484a5" providerId="ADAL" clId="{355A5D02-B4BD-407C-9437-880323DBE7E2}" dt="2024-05-16T13:55:21.941" v="37"/>
          <ac:spMkLst>
            <pc:docMk/>
            <pc:sldMk cId="4090608621" sldId="278"/>
            <ac:spMk id="38" creationId="{1F8239F7-1D6D-867C-0E0A-A5917A92680D}"/>
          </ac:spMkLst>
        </pc:spChg>
        <pc:graphicFrameChg chg="add del modGraphic">
          <ac:chgData name="Maxwel de Souza Freitas" userId="0239695f-dad7-46d4-9d4b-7c216ef484a5" providerId="ADAL" clId="{355A5D02-B4BD-407C-9437-880323DBE7E2}" dt="2024-05-16T13:55:06.160" v="36" actId="478"/>
          <ac:graphicFrameMkLst>
            <pc:docMk/>
            <pc:sldMk cId="4090608621" sldId="278"/>
            <ac:graphicFrameMk id="23" creationId="{D979AE6F-E28B-51AD-C615-891793AC4D6F}"/>
          </ac:graphicFrameMkLst>
        </pc:graphicFrameChg>
        <pc:picChg chg="add del mod">
          <ac:chgData name="Maxwel de Souza Freitas" userId="0239695f-dad7-46d4-9d4b-7c216ef484a5" providerId="ADAL" clId="{355A5D02-B4BD-407C-9437-880323DBE7E2}" dt="2024-05-16T13:54:20.212" v="34" actId="478"/>
          <ac:picMkLst>
            <pc:docMk/>
            <pc:sldMk cId="4090608621" sldId="278"/>
            <ac:picMk id="3" creationId="{201CBD5F-2C01-D37B-FD6C-F54C60F7C514}"/>
          </ac:picMkLst>
        </pc:picChg>
        <pc:picChg chg="del">
          <ac:chgData name="Maxwel de Souza Freitas" userId="0239695f-dad7-46d4-9d4b-7c216ef484a5" providerId="ADAL" clId="{355A5D02-B4BD-407C-9437-880323DBE7E2}" dt="2024-05-16T13:53:53.785" v="32" actId="478"/>
          <ac:picMkLst>
            <pc:docMk/>
            <pc:sldMk cId="4090608621" sldId="278"/>
            <ac:picMk id="4" creationId="{A5875B6A-09D2-0C58-33A9-3DA56EFBDE43}"/>
          </ac:picMkLst>
        </pc:picChg>
        <pc:picChg chg="add del mod">
          <ac:chgData name="Maxwel de Souza Freitas" userId="0239695f-dad7-46d4-9d4b-7c216ef484a5" providerId="ADAL" clId="{355A5D02-B4BD-407C-9437-880323DBE7E2}" dt="2024-05-16T13:54:20.212" v="34" actId="478"/>
          <ac:picMkLst>
            <pc:docMk/>
            <pc:sldMk cId="4090608621" sldId="278"/>
            <ac:picMk id="5" creationId="{34A950CB-71D4-9E43-14BB-D9535D839AF2}"/>
          </ac:picMkLst>
        </pc:picChg>
        <pc:picChg chg="add del mod">
          <ac:chgData name="Maxwel de Souza Freitas" userId="0239695f-dad7-46d4-9d4b-7c216ef484a5" providerId="ADAL" clId="{355A5D02-B4BD-407C-9437-880323DBE7E2}" dt="2024-05-16T13:54:20.212" v="34" actId="478"/>
          <ac:picMkLst>
            <pc:docMk/>
            <pc:sldMk cId="4090608621" sldId="278"/>
            <ac:picMk id="6" creationId="{E55E440F-4591-4B3F-D274-882AF9295D7A}"/>
          </ac:picMkLst>
        </pc:picChg>
        <pc:picChg chg="add del mod">
          <ac:chgData name="Maxwel de Souza Freitas" userId="0239695f-dad7-46d4-9d4b-7c216ef484a5" providerId="ADAL" clId="{355A5D02-B4BD-407C-9437-880323DBE7E2}" dt="2024-05-16T13:54:20.212" v="34" actId="478"/>
          <ac:picMkLst>
            <pc:docMk/>
            <pc:sldMk cId="4090608621" sldId="278"/>
            <ac:picMk id="7" creationId="{A502C029-BCB6-5FE3-0C34-9842DC7DA6B8}"/>
          </ac:picMkLst>
        </pc:picChg>
        <pc:picChg chg="del">
          <ac:chgData name="Maxwel de Souza Freitas" userId="0239695f-dad7-46d4-9d4b-7c216ef484a5" providerId="ADAL" clId="{355A5D02-B4BD-407C-9437-880323DBE7E2}" dt="2024-05-16T13:53:51.281" v="28" actId="478"/>
          <ac:picMkLst>
            <pc:docMk/>
            <pc:sldMk cId="4090608621" sldId="278"/>
            <ac:picMk id="10" creationId="{B29D65EB-661C-0CD3-B808-47B80ED27EBB}"/>
          </ac:picMkLst>
        </pc:picChg>
        <pc:picChg chg="add mod">
          <ac:chgData name="Maxwel de Souza Freitas" userId="0239695f-dad7-46d4-9d4b-7c216ef484a5" providerId="ADAL" clId="{355A5D02-B4BD-407C-9437-880323DBE7E2}" dt="2024-05-16T13:55:21.941" v="37"/>
          <ac:picMkLst>
            <pc:docMk/>
            <pc:sldMk cId="4090608621" sldId="278"/>
            <ac:picMk id="24" creationId="{99324018-0EA9-CFE0-3378-BF2CDC04EE6B}"/>
          </ac:picMkLst>
        </pc:picChg>
        <pc:picChg chg="add mod">
          <ac:chgData name="Maxwel de Souza Freitas" userId="0239695f-dad7-46d4-9d4b-7c216ef484a5" providerId="ADAL" clId="{355A5D02-B4BD-407C-9437-880323DBE7E2}" dt="2024-05-16T13:55:21.941" v="37"/>
          <ac:picMkLst>
            <pc:docMk/>
            <pc:sldMk cId="4090608621" sldId="278"/>
            <ac:picMk id="25" creationId="{2F92388A-1D67-D564-735C-9FA7CF05ACA8}"/>
          </ac:picMkLst>
        </pc:picChg>
        <pc:picChg chg="add mod">
          <ac:chgData name="Maxwel de Souza Freitas" userId="0239695f-dad7-46d4-9d4b-7c216ef484a5" providerId="ADAL" clId="{355A5D02-B4BD-407C-9437-880323DBE7E2}" dt="2024-05-16T13:55:21.941" v="37"/>
          <ac:picMkLst>
            <pc:docMk/>
            <pc:sldMk cId="4090608621" sldId="278"/>
            <ac:picMk id="26" creationId="{7D964535-36FD-9946-AE20-132160536798}"/>
          </ac:picMkLst>
        </pc:picChg>
        <pc:picChg chg="add mod">
          <ac:chgData name="Maxwel de Souza Freitas" userId="0239695f-dad7-46d4-9d4b-7c216ef484a5" providerId="ADAL" clId="{355A5D02-B4BD-407C-9437-880323DBE7E2}" dt="2024-05-16T13:55:21.941" v="37"/>
          <ac:picMkLst>
            <pc:docMk/>
            <pc:sldMk cId="4090608621" sldId="278"/>
            <ac:picMk id="27" creationId="{2EED7CC0-EBB8-90E1-D454-54CFD62049CF}"/>
          </ac:picMkLst>
        </pc:picChg>
        <pc:picChg chg="add mod">
          <ac:chgData name="Maxwel de Souza Freitas" userId="0239695f-dad7-46d4-9d4b-7c216ef484a5" providerId="ADAL" clId="{355A5D02-B4BD-407C-9437-880323DBE7E2}" dt="2024-05-16T13:55:21.941" v="37"/>
          <ac:picMkLst>
            <pc:docMk/>
            <pc:sldMk cId="4090608621" sldId="278"/>
            <ac:picMk id="28" creationId="{323E4519-852F-1B5C-8189-BBAF8BFD70FA}"/>
          </ac:picMkLst>
        </pc:picChg>
        <pc:picChg chg="del">
          <ac:chgData name="Maxwel de Souza Freitas" userId="0239695f-dad7-46d4-9d4b-7c216ef484a5" providerId="ADAL" clId="{355A5D02-B4BD-407C-9437-880323DBE7E2}" dt="2024-05-16T13:53:52.561" v="30" actId="478"/>
          <ac:picMkLst>
            <pc:docMk/>
            <pc:sldMk cId="4090608621" sldId="278"/>
            <ac:picMk id="1030" creationId="{EA84D3A6-D35A-F7B1-AC94-C19FD285AA9E}"/>
          </ac:picMkLst>
        </pc:picChg>
        <pc:picChg chg="del">
          <ac:chgData name="Maxwel de Souza Freitas" userId="0239695f-dad7-46d4-9d4b-7c216ef484a5" providerId="ADAL" clId="{355A5D02-B4BD-407C-9437-880323DBE7E2}" dt="2024-05-16T13:53:52.031" v="29" actId="478"/>
          <ac:picMkLst>
            <pc:docMk/>
            <pc:sldMk cId="4090608621" sldId="278"/>
            <ac:picMk id="1032" creationId="{A9E82C35-3A60-33AE-6E51-A8D94848769C}"/>
          </ac:picMkLst>
        </pc:picChg>
        <pc:picChg chg="del">
          <ac:chgData name="Maxwel de Souza Freitas" userId="0239695f-dad7-46d4-9d4b-7c216ef484a5" providerId="ADAL" clId="{355A5D02-B4BD-407C-9437-880323DBE7E2}" dt="2024-05-16T13:53:53.120" v="31" actId="478"/>
          <ac:picMkLst>
            <pc:docMk/>
            <pc:sldMk cId="4090608621" sldId="278"/>
            <ac:picMk id="1034" creationId="{3ED1D503-9AA2-04EA-B368-53C2A56D6903}"/>
          </ac:picMkLst>
        </pc:picChg>
      </pc:sldChg>
      <pc:sldChg chg="modSp mod ord">
        <pc:chgData name="Maxwel de Souza Freitas" userId="0239695f-dad7-46d4-9d4b-7c216ef484a5" providerId="ADAL" clId="{355A5D02-B4BD-407C-9437-880323DBE7E2}" dt="2024-05-16T14:32:09.197" v="368"/>
        <pc:sldMkLst>
          <pc:docMk/>
          <pc:sldMk cId="1880673974" sldId="280"/>
        </pc:sldMkLst>
        <pc:spChg chg="mod">
          <ac:chgData name="Maxwel de Souza Freitas" userId="0239695f-dad7-46d4-9d4b-7c216ef484a5" providerId="ADAL" clId="{355A5D02-B4BD-407C-9437-880323DBE7E2}" dt="2024-05-16T14:32:09.197" v="368"/>
          <ac:spMkLst>
            <pc:docMk/>
            <pc:sldMk cId="1880673974" sldId="280"/>
            <ac:spMk id="2" creationId="{08F240B4-0B65-5B1E-7E33-7AD564DAF3D3}"/>
          </ac:spMkLst>
        </pc:spChg>
      </pc:sldChg>
      <pc:sldChg chg="addSp delSp modSp mod ord">
        <pc:chgData name="Maxwel de Souza Freitas" userId="0239695f-dad7-46d4-9d4b-7c216ef484a5" providerId="ADAL" clId="{355A5D02-B4BD-407C-9437-880323DBE7E2}" dt="2024-05-16T14:36:57.649" v="384" actId="20577"/>
        <pc:sldMkLst>
          <pc:docMk/>
          <pc:sldMk cId="795430831" sldId="281"/>
        </pc:sldMkLst>
        <pc:spChg chg="del">
          <ac:chgData name="Maxwel de Souza Freitas" userId="0239695f-dad7-46d4-9d4b-7c216ef484a5" providerId="ADAL" clId="{355A5D02-B4BD-407C-9437-880323DBE7E2}" dt="2024-05-16T14:36:47.598" v="371" actId="478"/>
          <ac:spMkLst>
            <pc:docMk/>
            <pc:sldMk cId="795430831" sldId="281"/>
            <ac:spMk id="2" creationId="{08F240B4-0B65-5B1E-7E33-7AD564DAF3D3}"/>
          </ac:spMkLst>
        </pc:spChg>
        <pc:spChg chg="add del mod">
          <ac:chgData name="Maxwel de Souza Freitas" userId="0239695f-dad7-46d4-9d4b-7c216ef484a5" providerId="ADAL" clId="{355A5D02-B4BD-407C-9437-880323DBE7E2}" dt="2024-05-16T14:36:52.515" v="373" actId="478"/>
          <ac:spMkLst>
            <pc:docMk/>
            <pc:sldMk cId="795430831" sldId="281"/>
            <ac:spMk id="4" creationId="{9E7616D2-24D2-D72D-9D21-FEAA140B23DC}"/>
          </ac:spMkLst>
        </pc:spChg>
        <pc:spChg chg="add mod">
          <ac:chgData name="Maxwel de Souza Freitas" userId="0239695f-dad7-46d4-9d4b-7c216ef484a5" providerId="ADAL" clId="{355A5D02-B4BD-407C-9437-880323DBE7E2}" dt="2024-05-16T14:36:57.649" v="384" actId="20577"/>
          <ac:spMkLst>
            <pc:docMk/>
            <pc:sldMk cId="795430831" sldId="281"/>
            <ac:spMk id="5" creationId="{7A41E201-4AE6-836B-8D0A-F66D8208F9A3}"/>
          </ac:spMkLst>
        </pc:spChg>
      </pc:sldChg>
      <pc:sldChg chg="addSp delSp modSp add mod">
        <pc:chgData name="Maxwel de Souza Freitas" userId="0239695f-dad7-46d4-9d4b-7c216ef484a5" providerId="ADAL" clId="{355A5D02-B4BD-407C-9437-880323DBE7E2}" dt="2024-05-16T14:31:14.072" v="363" actId="1076"/>
        <pc:sldMkLst>
          <pc:docMk/>
          <pc:sldMk cId="2001197322" sldId="282"/>
        </pc:sldMkLst>
        <pc:spChg chg="mod">
          <ac:chgData name="Maxwel de Souza Freitas" userId="0239695f-dad7-46d4-9d4b-7c216ef484a5" providerId="ADAL" clId="{355A5D02-B4BD-407C-9437-880323DBE7E2}" dt="2024-05-16T14:22:06.748" v="281" actId="114"/>
          <ac:spMkLst>
            <pc:docMk/>
            <pc:sldMk cId="2001197322" sldId="282"/>
            <ac:spMk id="2" creationId="{6E41BCF8-FC24-037B-9BD4-C33AEF3BE2B8}"/>
          </ac:spMkLst>
        </pc:spChg>
        <pc:picChg chg="add mod">
          <ac:chgData name="Maxwel de Souza Freitas" userId="0239695f-dad7-46d4-9d4b-7c216ef484a5" providerId="ADAL" clId="{355A5D02-B4BD-407C-9437-880323DBE7E2}" dt="2024-05-16T14:30:46.599" v="356" actId="1076"/>
          <ac:picMkLst>
            <pc:docMk/>
            <pc:sldMk cId="2001197322" sldId="282"/>
            <ac:picMk id="3" creationId="{FFCD0B3D-B5D7-7195-6ED6-250DB59B90A0}"/>
          </ac:picMkLst>
        </pc:picChg>
        <pc:picChg chg="del mod">
          <ac:chgData name="Maxwel de Souza Freitas" userId="0239695f-dad7-46d4-9d4b-7c216ef484a5" providerId="ADAL" clId="{355A5D02-B4BD-407C-9437-880323DBE7E2}" dt="2024-05-16T14:27:01.752" v="324" actId="478"/>
          <ac:picMkLst>
            <pc:docMk/>
            <pc:sldMk cId="2001197322" sldId="282"/>
            <ac:picMk id="4" creationId="{A5875B6A-09D2-0C58-33A9-3DA56EFBDE43}"/>
          </ac:picMkLst>
        </pc:picChg>
        <pc:picChg chg="add mod">
          <ac:chgData name="Maxwel de Souza Freitas" userId="0239695f-dad7-46d4-9d4b-7c216ef484a5" providerId="ADAL" clId="{355A5D02-B4BD-407C-9437-880323DBE7E2}" dt="2024-05-16T14:30:48.672" v="357" actId="1076"/>
          <ac:picMkLst>
            <pc:docMk/>
            <pc:sldMk cId="2001197322" sldId="282"/>
            <ac:picMk id="5" creationId="{E592BB89-423A-4076-5774-B9F2AF1D8E87}"/>
          </ac:picMkLst>
        </pc:picChg>
        <pc:picChg chg="mod">
          <ac:chgData name="Maxwel de Souza Freitas" userId="0239695f-dad7-46d4-9d4b-7c216ef484a5" providerId="ADAL" clId="{355A5D02-B4BD-407C-9437-880323DBE7E2}" dt="2024-05-16T14:31:14.072" v="363" actId="1076"/>
          <ac:picMkLst>
            <pc:docMk/>
            <pc:sldMk cId="2001197322" sldId="282"/>
            <ac:picMk id="10" creationId="{B29D65EB-661C-0CD3-B808-47B80ED27EBB}"/>
          </ac:picMkLst>
        </pc:picChg>
        <pc:picChg chg="add mod">
          <ac:chgData name="Maxwel de Souza Freitas" userId="0239695f-dad7-46d4-9d4b-7c216ef484a5" providerId="ADAL" clId="{355A5D02-B4BD-407C-9437-880323DBE7E2}" dt="2024-05-16T14:30:31.333" v="351" actId="1076"/>
          <ac:picMkLst>
            <pc:docMk/>
            <pc:sldMk cId="2001197322" sldId="282"/>
            <ac:picMk id="1026" creationId="{A0EF1517-D646-5C29-5267-D16CE2D40629}"/>
          </ac:picMkLst>
        </pc:picChg>
        <pc:picChg chg="add mod">
          <ac:chgData name="Maxwel de Souza Freitas" userId="0239695f-dad7-46d4-9d4b-7c216ef484a5" providerId="ADAL" clId="{355A5D02-B4BD-407C-9437-880323DBE7E2}" dt="2024-05-16T14:30:45.199" v="355" actId="1076"/>
          <ac:picMkLst>
            <pc:docMk/>
            <pc:sldMk cId="2001197322" sldId="282"/>
            <ac:picMk id="1028" creationId="{688374B8-A7F0-7300-01B2-803780069418}"/>
          </ac:picMkLst>
        </pc:picChg>
        <pc:picChg chg="mod">
          <ac:chgData name="Maxwel de Souza Freitas" userId="0239695f-dad7-46d4-9d4b-7c216ef484a5" providerId="ADAL" clId="{355A5D02-B4BD-407C-9437-880323DBE7E2}" dt="2024-05-16T14:30:27.150" v="350" actId="1076"/>
          <ac:picMkLst>
            <pc:docMk/>
            <pc:sldMk cId="2001197322" sldId="282"/>
            <ac:picMk id="1030" creationId="{EA84D3A6-D35A-F7B1-AC94-C19FD285AA9E}"/>
          </ac:picMkLst>
        </pc:picChg>
        <pc:picChg chg="mod">
          <ac:chgData name="Maxwel de Souza Freitas" userId="0239695f-dad7-46d4-9d4b-7c216ef484a5" providerId="ADAL" clId="{355A5D02-B4BD-407C-9437-880323DBE7E2}" dt="2024-05-16T14:30:18.646" v="348" actId="1076"/>
          <ac:picMkLst>
            <pc:docMk/>
            <pc:sldMk cId="2001197322" sldId="282"/>
            <ac:picMk id="1032" creationId="{A9E82C35-3A60-33AE-6E51-A8D94848769C}"/>
          </ac:picMkLst>
        </pc:picChg>
        <pc:picChg chg="mod">
          <ac:chgData name="Maxwel de Souza Freitas" userId="0239695f-dad7-46d4-9d4b-7c216ef484a5" providerId="ADAL" clId="{355A5D02-B4BD-407C-9437-880323DBE7E2}" dt="2024-05-16T14:30:23.023" v="349" actId="1076"/>
          <ac:picMkLst>
            <pc:docMk/>
            <pc:sldMk cId="2001197322" sldId="282"/>
            <ac:picMk id="1034" creationId="{3ED1D503-9AA2-04EA-B368-53C2A56D6903}"/>
          </ac:picMkLst>
        </pc:picChg>
      </pc:sldChg>
      <pc:sldChg chg="addSp delSp modSp add del mod delDesignElem chgLayout">
        <pc:chgData name="Maxwel de Souza Freitas" userId="0239695f-dad7-46d4-9d4b-7c216ef484a5" providerId="ADAL" clId="{355A5D02-B4BD-407C-9437-880323DBE7E2}" dt="2024-05-16T13:57:14.971" v="82" actId="2696"/>
        <pc:sldMkLst>
          <pc:docMk/>
          <pc:sldMk cId="3447415705" sldId="283"/>
        </pc:sldMkLst>
        <pc:spChg chg="mod ord">
          <ac:chgData name="Maxwel de Souza Freitas" userId="0239695f-dad7-46d4-9d4b-7c216ef484a5" providerId="ADAL" clId="{355A5D02-B4BD-407C-9437-880323DBE7E2}" dt="2024-05-16T13:56:23.879" v="41" actId="700"/>
          <ac:spMkLst>
            <pc:docMk/>
            <pc:sldMk cId="3447415705" sldId="283"/>
            <ac:spMk id="2" creationId="{6E41BCF8-FC24-037B-9BD4-C33AEF3BE2B8}"/>
          </ac:spMkLst>
        </pc:spChg>
        <pc:spChg chg="add del mod ord">
          <ac:chgData name="Maxwel de Souza Freitas" userId="0239695f-dad7-46d4-9d4b-7c216ef484a5" providerId="ADAL" clId="{355A5D02-B4BD-407C-9437-880323DBE7E2}" dt="2024-05-16T13:57:12.443" v="81" actId="21"/>
          <ac:spMkLst>
            <pc:docMk/>
            <pc:sldMk cId="3447415705" sldId="283"/>
            <ac:spMk id="3" creationId="{B6B03749-1CA0-91BF-35F4-EB6A1B971C1F}"/>
          </ac:spMkLst>
        </pc:spChg>
        <pc:spChg chg="add mod">
          <ac:chgData name="Maxwel de Souza Freitas" userId="0239695f-dad7-46d4-9d4b-7c216ef484a5" providerId="ADAL" clId="{355A5D02-B4BD-407C-9437-880323DBE7E2}" dt="2024-05-16T13:57:12.443" v="81" actId="21"/>
          <ac:spMkLst>
            <pc:docMk/>
            <pc:sldMk cId="3447415705" sldId="283"/>
            <ac:spMk id="5" creationId="{76C5E4BC-5277-EA11-4101-D2A96090F67D}"/>
          </ac:spMkLst>
        </pc:spChg>
        <pc:spChg chg="del">
          <ac:chgData name="Maxwel de Souza Freitas" userId="0239695f-dad7-46d4-9d4b-7c216ef484a5" providerId="ADAL" clId="{355A5D02-B4BD-407C-9437-880323DBE7E2}" dt="2024-05-16T13:56:23.879" v="41" actId="700"/>
          <ac:spMkLst>
            <pc:docMk/>
            <pc:sldMk cId="3447415705" sldId="283"/>
            <ac:spMk id="9" creationId="{BACC6370-2D7E-4714-9D71-7542949D7D5D}"/>
          </ac:spMkLst>
        </pc:spChg>
        <pc:spChg chg="del">
          <ac:chgData name="Maxwel de Souza Freitas" userId="0239695f-dad7-46d4-9d4b-7c216ef484a5" providerId="ADAL" clId="{355A5D02-B4BD-407C-9437-880323DBE7E2}" dt="2024-05-16T13:56:23.879" v="41" actId="700"/>
          <ac:spMkLst>
            <pc:docMk/>
            <pc:sldMk cId="3447415705" sldId="283"/>
            <ac:spMk id="11" creationId="{F68B3F68-107C-434F-AA38-110D5EA91B85}"/>
          </ac:spMkLst>
        </pc:spChg>
        <pc:spChg chg="del">
          <ac:chgData name="Maxwel de Souza Freitas" userId="0239695f-dad7-46d4-9d4b-7c216ef484a5" providerId="ADAL" clId="{355A5D02-B4BD-407C-9437-880323DBE7E2}" dt="2024-05-16T13:56:23.879" v="41" actId="700"/>
          <ac:spMkLst>
            <pc:docMk/>
            <pc:sldMk cId="3447415705" sldId="283"/>
            <ac:spMk id="13" creationId="{AAD0DBB9-1A4B-4391-81D4-CB19F9AB918A}"/>
          </ac:spMkLst>
        </pc:spChg>
        <pc:spChg chg="del">
          <ac:chgData name="Maxwel de Souza Freitas" userId="0239695f-dad7-46d4-9d4b-7c216ef484a5" providerId="ADAL" clId="{355A5D02-B4BD-407C-9437-880323DBE7E2}" dt="2024-05-16T13:56:23.879" v="41" actId="700"/>
          <ac:spMkLst>
            <pc:docMk/>
            <pc:sldMk cId="3447415705" sldId="283"/>
            <ac:spMk id="15" creationId="{063BBA22-50EA-4C4D-BE05-F1CE4E63AA56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29" creationId="{984870F6-5EC6-7068-73D9-2C43D6BE7CE0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30" creationId="{8B696560-987B-6B85-D60A-857D83C69CB2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31" creationId="{DD51EB3E-D73D-5B8F-CB28-0CB37741D2D6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32" creationId="{AF99BDAA-3F98-D409-1A2F-187B3E2ACAE9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33" creationId="{CA047907-DA63-A68D-AE25-86D128579EDB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34" creationId="{05DA582C-CE87-6513-A338-ED9F34782C86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35" creationId="{22F3F186-966D-850A-594D-29E3B1CA696B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36" creationId="{E52B50BE-0C39-058F-DE92-DAF884052F81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37" creationId="{CBFABCBB-BE3E-08BF-8A97-9B1418697830}"/>
          </ac:spMkLst>
        </pc:spChg>
        <pc:spChg chg="del">
          <ac:chgData name="Maxwel de Souza Freitas" userId="0239695f-dad7-46d4-9d4b-7c216ef484a5" providerId="ADAL" clId="{355A5D02-B4BD-407C-9437-880323DBE7E2}" dt="2024-05-16T13:55:50.352" v="40" actId="478"/>
          <ac:spMkLst>
            <pc:docMk/>
            <pc:sldMk cId="3447415705" sldId="283"/>
            <ac:spMk id="38" creationId="{1F8239F7-1D6D-867C-0E0A-A5917A92680D}"/>
          </ac:spMkLst>
        </pc:spChg>
        <pc:picChg chg="del">
          <ac:chgData name="Maxwel de Souza Freitas" userId="0239695f-dad7-46d4-9d4b-7c216ef484a5" providerId="ADAL" clId="{355A5D02-B4BD-407C-9437-880323DBE7E2}" dt="2024-05-16T13:55:50.352" v="40" actId="478"/>
          <ac:picMkLst>
            <pc:docMk/>
            <pc:sldMk cId="3447415705" sldId="283"/>
            <ac:picMk id="24" creationId="{99324018-0EA9-CFE0-3378-BF2CDC04EE6B}"/>
          </ac:picMkLst>
        </pc:picChg>
        <pc:picChg chg="del">
          <ac:chgData name="Maxwel de Souza Freitas" userId="0239695f-dad7-46d4-9d4b-7c216ef484a5" providerId="ADAL" clId="{355A5D02-B4BD-407C-9437-880323DBE7E2}" dt="2024-05-16T13:55:50.352" v="40" actId="478"/>
          <ac:picMkLst>
            <pc:docMk/>
            <pc:sldMk cId="3447415705" sldId="283"/>
            <ac:picMk id="25" creationId="{2F92388A-1D67-D564-735C-9FA7CF05ACA8}"/>
          </ac:picMkLst>
        </pc:picChg>
        <pc:picChg chg="del">
          <ac:chgData name="Maxwel de Souza Freitas" userId="0239695f-dad7-46d4-9d4b-7c216ef484a5" providerId="ADAL" clId="{355A5D02-B4BD-407C-9437-880323DBE7E2}" dt="2024-05-16T13:55:50.352" v="40" actId="478"/>
          <ac:picMkLst>
            <pc:docMk/>
            <pc:sldMk cId="3447415705" sldId="283"/>
            <ac:picMk id="26" creationId="{7D964535-36FD-9946-AE20-132160536798}"/>
          </ac:picMkLst>
        </pc:picChg>
        <pc:picChg chg="del">
          <ac:chgData name="Maxwel de Souza Freitas" userId="0239695f-dad7-46d4-9d4b-7c216ef484a5" providerId="ADAL" clId="{355A5D02-B4BD-407C-9437-880323DBE7E2}" dt="2024-05-16T13:55:50.352" v="40" actId="478"/>
          <ac:picMkLst>
            <pc:docMk/>
            <pc:sldMk cId="3447415705" sldId="283"/>
            <ac:picMk id="27" creationId="{2EED7CC0-EBB8-90E1-D454-54CFD62049CF}"/>
          </ac:picMkLst>
        </pc:picChg>
        <pc:picChg chg="del">
          <ac:chgData name="Maxwel de Souza Freitas" userId="0239695f-dad7-46d4-9d4b-7c216ef484a5" providerId="ADAL" clId="{355A5D02-B4BD-407C-9437-880323DBE7E2}" dt="2024-05-16T13:55:46.632" v="39" actId="478"/>
          <ac:picMkLst>
            <pc:docMk/>
            <pc:sldMk cId="3447415705" sldId="283"/>
            <ac:picMk id="28" creationId="{323E4519-852F-1B5C-8189-BBAF8BFD70FA}"/>
          </ac:picMkLst>
        </pc:picChg>
      </pc:sldChg>
      <pc:sldChg chg="delSp add del setBg delDesignElem">
        <pc:chgData name="Maxwel de Souza Freitas" userId="0239695f-dad7-46d4-9d4b-7c216ef484a5" providerId="ADAL" clId="{355A5D02-B4BD-407C-9437-880323DBE7E2}" dt="2024-05-16T14:25:03.909" v="313" actId="2696"/>
        <pc:sldMkLst>
          <pc:docMk/>
          <pc:sldMk cId="4138375824" sldId="283"/>
        </pc:sldMkLst>
        <pc:spChg chg="del">
          <ac:chgData name="Maxwel de Souza Freitas" userId="0239695f-dad7-46d4-9d4b-7c216ef484a5" providerId="ADAL" clId="{355A5D02-B4BD-407C-9437-880323DBE7E2}" dt="2024-05-16T14:24:55.464" v="311"/>
          <ac:spMkLst>
            <pc:docMk/>
            <pc:sldMk cId="4138375824" sldId="283"/>
            <ac:spMk id="9" creationId="{BACC6370-2D7E-4714-9D71-7542949D7D5D}"/>
          </ac:spMkLst>
        </pc:spChg>
        <pc:spChg chg="del">
          <ac:chgData name="Maxwel de Souza Freitas" userId="0239695f-dad7-46d4-9d4b-7c216ef484a5" providerId="ADAL" clId="{355A5D02-B4BD-407C-9437-880323DBE7E2}" dt="2024-05-16T14:24:55.464" v="311"/>
          <ac:spMkLst>
            <pc:docMk/>
            <pc:sldMk cId="4138375824" sldId="283"/>
            <ac:spMk id="11" creationId="{F68B3F68-107C-434F-AA38-110D5EA91B85}"/>
          </ac:spMkLst>
        </pc:spChg>
        <pc:spChg chg="del">
          <ac:chgData name="Maxwel de Souza Freitas" userId="0239695f-dad7-46d4-9d4b-7c216ef484a5" providerId="ADAL" clId="{355A5D02-B4BD-407C-9437-880323DBE7E2}" dt="2024-05-16T14:24:55.464" v="311"/>
          <ac:spMkLst>
            <pc:docMk/>
            <pc:sldMk cId="4138375824" sldId="283"/>
            <ac:spMk id="13" creationId="{AAD0DBB9-1A4B-4391-81D4-CB19F9AB918A}"/>
          </ac:spMkLst>
        </pc:spChg>
        <pc:spChg chg="del">
          <ac:chgData name="Maxwel de Souza Freitas" userId="0239695f-dad7-46d4-9d4b-7c216ef484a5" providerId="ADAL" clId="{355A5D02-B4BD-407C-9437-880323DBE7E2}" dt="2024-05-16T14:24:55.464" v="311"/>
          <ac:spMkLst>
            <pc:docMk/>
            <pc:sldMk cId="4138375824" sldId="283"/>
            <ac:spMk id="15" creationId="{063BBA22-50EA-4C4D-BE05-F1CE4E63AA56}"/>
          </ac:spMkLst>
        </pc:spChg>
      </pc:sldChg>
      <pc:sldChg chg="addSp delSp modSp add del mod">
        <pc:chgData name="Maxwel de Souza Freitas" userId="0239695f-dad7-46d4-9d4b-7c216ef484a5" providerId="ADAL" clId="{355A5D02-B4BD-407C-9437-880323DBE7E2}" dt="2024-05-16T14:21:30.970" v="262" actId="47"/>
        <pc:sldMkLst>
          <pc:docMk/>
          <pc:sldMk cId="4293362339" sldId="283"/>
        </pc:sldMkLst>
        <pc:spChg chg="add del mod">
          <ac:chgData name="Maxwel de Souza Freitas" userId="0239695f-dad7-46d4-9d4b-7c216ef484a5" providerId="ADAL" clId="{355A5D02-B4BD-407C-9437-880323DBE7E2}" dt="2024-05-16T13:58:05.881" v="86" actId="478"/>
          <ac:spMkLst>
            <pc:docMk/>
            <pc:sldMk cId="4293362339" sldId="283"/>
            <ac:spMk id="3" creationId="{688401E4-2407-AF4C-B5D5-2B78FE19173C}"/>
          </ac:spMkLst>
        </pc:spChg>
        <pc:spChg chg="add del mod">
          <ac:chgData name="Maxwel de Souza Freitas" userId="0239695f-dad7-46d4-9d4b-7c216ef484a5" providerId="ADAL" clId="{355A5D02-B4BD-407C-9437-880323DBE7E2}" dt="2024-05-16T13:58:21.512" v="87" actId="1032"/>
          <ac:spMkLst>
            <pc:docMk/>
            <pc:sldMk cId="4293362339" sldId="283"/>
            <ac:spMk id="5" creationId="{889B80F0-6379-DACA-204B-BC37E5E33294}"/>
          </ac:spMkLst>
        </pc:spChg>
        <pc:spChg chg="add del mod">
          <ac:chgData name="Maxwel de Souza Freitas" userId="0239695f-dad7-46d4-9d4b-7c216ef484a5" providerId="ADAL" clId="{355A5D02-B4BD-407C-9437-880323DBE7E2}" dt="2024-05-16T14:06:02.215" v="261" actId="26606"/>
          <ac:spMkLst>
            <pc:docMk/>
            <pc:sldMk cId="4293362339" sldId="283"/>
            <ac:spMk id="8" creationId="{C6388DCC-46DC-F0D9-EB1C-60CB756AC927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29" creationId="{984870F6-5EC6-7068-73D9-2C43D6BE7CE0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30" creationId="{8B696560-987B-6B85-D60A-857D83C69CB2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31" creationId="{DD51EB3E-D73D-5B8F-CB28-0CB37741D2D6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32" creationId="{AF99BDAA-3F98-D409-1A2F-187B3E2ACAE9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33" creationId="{CA047907-DA63-A68D-AE25-86D128579EDB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34" creationId="{05DA582C-CE87-6513-A338-ED9F34782C86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35" creationId="{22F3F186-966D-850A-594D-29E3B1CA696B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36" creationId="{E52B50BE-0C39-058F-DE92-DAF884052F81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37" creationId="{CBFABCBB-BE3E-08BF-8A97-9B1418697830}"/>
          </ac:spMkLst>
        </pc:spChg>
        <pc:spChg chg="del">
          <ac:chgData name="Maxwel de Souza Freitas" userId="0239695f-dad7-46d4-9d4b-7c216ef484a5" providerId="ADAL" clId="{355A5D02-B4BD-407C-9437-880323DBE7E2}" dt="2024-05-16T13:57:24.069" v="84" actId="478"/>
          <ac:spMkLst>
            <pc:docMk/>
            <pc:sldMk cId="4293362339" sldId="283"/>
            <ac:spMk id="38" creationId="{1F8239F7-1D6D-867C-0E0A-A5917A92680D}"/>
          </ac:spMkLst>
        </pc:spChg>
        <pc:graphicFrameChg chg="add del mod modGraphic">
          <ac:chgData name="Maxwel de Souza Freitas" userId="0239695f-dad7-46d4-9d4b-7c216ef484a5" providerId="ADAL" clId="{355A5D02-B4BD-407C-9437-880323DBE7E2}" dt="2024-05-16T14:05:31.590" v="216" actId="478"/>
          <ac:graphicFrameMkLst>
            <pc:docMk/>
            <pc:sldMk cId="4293362339" sldId="283"/>
            <ac:graphicFrameMk id="6" creationId="{6D521B75-1E17-9229-09DF-F7C27BEE527D}"/>
          </ac:graphicFrameMkLst>
        </pc:graphicFrameChg>
        <pc:graphicFrameChg chg="add">
          <ac:chgData name="Maxwel de Souza Freitas" userId="0239695f-dad7-46d4-9d4b-7c216ef484a5" providerId="ADAL" clId="{355A5D02-B4BD-407C-9437-880323DBE7E2}" dt="2024-05-16T14:06:02.215" v="261" actId="26606"/>
          <ac:graphicFrameMkLst>
            <pc:docMk/>
            <pc:sldMk cId="4293362339" sldId="283"/>
            <ac:graphicFrameMk id="17" creationId="{24E29BF3-AB46-5A24-5F18-2F19D18956A3}"/>
          </ac:graphicFrameMkLst>
        </pc:graphicFrameChg>
        <pc:picChg chg="del">
          <ac:chgData name="Maxwel de Souza Freitas" userId="0239695f-dad7-46d4-9d4b-7c216ef484a5" providerId="ADAL" clId="{355A5D02-B4BD-407C-9437-880323DBE7E2}" dt="2024-05-16T13:57:24.069" v="84" actId="478"/>
          <ac:picMkLst>
            <pc:docMk/>
            <pc:sldMk cId="4293362339" sldId="283"/>
            <ac:picMk id="24" creationId="{99324018-0EA9-CFE0-3378-BF2CDC04EE6B}"/>
          </ac:picMkLst>
        </pc:picChg>
        <pc:picChg chg="del">
          <ac:chgData name="Maxwel de Souza Freitas" userId="0239695f-dad7-46d4-9d4b-7c216ef484a5" providerId="ADAL" clId="{355A5D02-B4BD-407C-9437-880323DBE7E2}" dt="2024-05-16T13:57:24.069" v="84" actId="478"/>
          <ac:picMkLst>
            <pc:docMk/>
            <pc:sldMk cId="4293362339" sldId="283"/>
            <ac:picMk id="25" creationId="{2F92388A-1D67-D564-735C-9FA7CF05ACA8}"/>
          </ac:picMkLst>
        </pc:picChg>
        <pc:picChg chg="del">
          <ac:chgData name="Maxwel de Souza Freitas" userId="0239695f-dad7-46d4-9d4b-7c216ef484a5" providerId="ADAL" clId="{355A5D02-B4BD-407C-9437-880323DBE7E2}" dt="2024-05-16T13:57:24.069" v="84" actId="478"/>
          <ac:picMkLst>
            <pc:docMk/>
            <pc:sldMk cId="4293362339" sldId="283"/>
            <ac:picMk id="26" creationId="{7D964535-36FD-9946-AE20-132160536798}"/>
          </ac:picMkLst>
        </pc:picChg>
        <pc:picChg chg="del">
          <ac:chgData name="Maxwel de Souza Freitas" userId="0239695f-dad7-46d4-9d4b-7c216ef484a5" providerId="ADAL" clId="{355A5D02-B4BD-407C-9437-880323DBE7E2}" dt="2024-05-16T13:57:24.069" v="84" actId="478"/>
          <ac:picMkLst>
            <pc:docMk/>
            <pc:sldMk cId="4293362339" sldId="283"/>
            <ac:picMk id="27" creationId="{2EED7CC0-EBB8-90E1-D454-54CFD62049CF}"/>
          </ac:picMkLst>
        </pc:picChg>
        <pc:picChg chg="del">
          <ac:chgData name="Maxwel de Souza Freitas" userId="0239695f-dad7-46d4-9d4b-7c216ef484a5" providerId="ADAL" clId="{355A5D02-B4BD-407C-9437-880323DBE7E2}" dt="2024-05-16T13:57:24.069" v="84" actId="478"/>
          <ac:picMkLst>
            <pc:docMk/>
            <pc:sldMk cId="4293362339" sldId="283"/>
            <ac:picMk id="28" creationId="{323E4519-852F-1B5C-8189-BBAF8BFD70FA}"/>
          </ac:picMkLst>
        </pc:picChg>
      </pc:sldChg>
      <pc:sldChg chg="addSp delSp modSp add mod delAnim modAnim">
        <pc:chgData name="Maxwel de Souza Freitas" userId="0239695f-dad7-46d4-9d4b-7c216ef484a5" providerId="ADAL" clId="{355A5D02-B4BD-407C-9437-880323DBE7E2}" dt="2024-05-16T17:10:18.867" v="463" actId="20577"/>
        <pc:sldMkLst>
          <pc:docMk/>
          <pc:sldMk cId="897274439" sldId="284"/>
        </pc:sldMkLst>
        <pc:spChg chg="del">
          <ac:chgData name="Maxwel de Souza Freitas" userId="0239695f-dad7-46d4-9d4b-7c216ef484a5" providerId="ADAL" clId="{355A5D02-B4BD-407C-9437-880323DBE7E2}" dt="2024-05-16T14:37:27.149" v="390" actId="478"/>
          <ac:spMkLst>
            <pc:docMk/>
            <pc:sldMk cId="897274439" sldId="284"/>
            <ac:spMk id="2" creationId="{6E41BCF8-FC24-037B-9BD4-C33AEF3BE2B8}"/>
          </ac:spMkLst>
        </pc:spChg>
        <pc:spChg chg="add del mod">
          <ac:chgData name="Maxwel de Souza Freitas" userId="0239695f-dad7-46d4-9d4b-7c216ef484a5" providerId="ADAL" clId="{355A5D02-B4BD-407C-9437-880323DBE7E2}" dt="2024-05-16T14:37:24.786" v="389"/>
          <ac:spMkLst>
            <pc:docMk/>
            <pc:sldMk cId="897274439" sldId="284"/>
            <ac:spMk id="3" creationId="{5FCCCE15-E015-13EB-9F81-E2F13FAB3A5F}"/>
          </ac:spMkLst>
        </pc:spChg>
        <pc:spChg chg="add del mod">
          <ac:chgData name="Maxwel de Souza Freitas" userId="0239695f-dad7-46d4-9d4b-7c216ef484a5" providerId="ADAL" clId="{355A5D02-B4BD-407C-9437-880323DBE7E2}" dt="2024-05-16T14:37:30.907" v="392" actId="478"/>
          <ac:spMkLst>
            <pc:docMk/>
            <pc:sldMk cId="897274439" sldId="284"/>
            <ac:spMk id="6" creationId="{43709760-174A-603C-DAA0-2891BFFAE2C2}"/>
          </ac:spMkLst>
        </pc:spChg>
        <pc:spChg chg="add mod">
          <ac:chgData name="Maxwel de Souza Freitas" userId="0239695f-dad7-46d4-9d4b-7c216ef484a5" providerId="ADAL" clId="{355A5D02-B4BD-407C-9437-880323DBE7E2}" dt="2024-05-16T17:10:18.867" v="463" actId="20577"/>
          <ac:spMkLst>
            <pc:docMk/>
            <pc:sldMk cId="897274439" sldId="284"/>
            <ac:spMk id="7" creationId="{9BC96CFD-1C70-2EFA-12C2-E974FCBDFBBC}"/>
          </ac:spMkLst>
        </pc:spChg>
        <pc:picChg chg="del">
          <ac:chgData name="Maxwel de Souza Freitas" userId="0239695f-dad7-46d4-9d4b-7c216ef484a5" providerId="ADAL" clId="{355A5D02-B4BD-407C-9437-880323DBE7E2}" dt="2024-05-16T16:52:13.012" v="408" actId="478"/>
          <ac:picMkLst>
            <pc:docMk/>
            <pc:sldMk cId="897274439" sldId="284"/>
            <ac:picMk id="3" creationId="{0C25E0B9-D99D-278C-212B-E34D424CC517}"/>
          </ac:picMkLst>
        </pc:picChg>
        <pc:picChg chg="add del mod">
          <ac:chgData name="Maxwel de Souza Freitas" userId="0239695f-dad7-46d4-9d4b-7c216ef484a5" providerId="ADAL" clId="{355A5D02-B4BD-407C-9437-880323DBE7E2}" dt="2024-05-16T16:53:56.261" v="413" actId="478"/>
          <ac:picMkLst>
            <pc:docMk/>
            <pc:sldMk cId="897274439" sldId="284"/>
            <ac:picMk id="4" creationId="{A2C6C982-B11B-4A67-258D-FC26F2171321}"/>
          </ac:picMkLst>
        </pc:picChg>
        <pc:picChg chg="del">
          <ac:chgData name="Maxwel de Souza Freitas" userId="0239695f-dad7-46d4-9d4b-7c216ef484a5" providerId="ADAL" clId="{355A5D02-B4BD-407C-9437-880323DBE7E2}" dt="2024-05-16T14:25:09.829" v="319" actId="478"/>
          <ac:picMkLst>
            <pc:docMk/>
            <pc:sldMk cId="897274439" sldId="284"/>
            <ac:picMk id="4" creationId="{A5875B6A-09D2-0C58-33A9-3DA56EFBDE43}"/>
          </ac:picMkLst>
        </pc:picChg>
        <pc:picChg chg="add del mod">
          <ac:chgData name="Maxwel de Souza Freitas" userId="0239695f-dad7-46d4-9d4b-7c216ef484a5" providerId="ADAL" clId="{355A5D02-B4BD-407C-9437-880323DBE7E2}" dt="2024-05-16T16:54:07.396" v="418" actId="478"/>
          <ac:picMkLst>
            <pc:docMk/>
            <pc:sldMk cId="897274439" sldId="284"/>
            <ac:picMk id="6" creationId="{38D2D0F4-7D6A-9D2E-4757-848E0B0219DC}"/>
          </ac:picMkLst>
        </pc:picChg>
        <pc:picChg chg="del">
          <ac:chgData name="Maxwel de Souza Freitas" userId="0239695f-dad7-46d4-9d4b-7c216ef484a5" providerId="ADAL" clId="{355A5D02-B4BD-407C-9437-880323DBE7E2}" dt="2024-05-16T16:52:10.750" v="407" actId="478"/>
          <ac:picMkLst>
            <pc:docMk/>
            <pc:sldMk cId="897274439" sldId="284"/>
            <ac:picMk id="8" creationId="{93F015F2-EAAD-E192-444A-A03CC95D42C5}"/>
          </ac:picMkLst>
        </pc:picChg>
        <pc:picChg chg="del">
          <ac:chgData name="Maxwel de Souza Freitas" userId="0239695f-dad7-46d4-9d4b-7c216ef484a5" providerId="ADAL" clId="{355A5D02-B4BD-407C-9437-880323DBE7E2}" dt="2024-05-16T14:25:06.438" v="314" actId="478"/>
          <ac:picMkLst>
            <pc:docMk/>
            <pc:sldMk cId="897274439" sldId="284"/>
            <ac:picMk id="10" creationId="{B29D65EB-661C-0CD3-B808-47B80ED27EBB}"/>
          </ac:picMkLst>
        </pc:picChg>
        <pc:picChg chg="add del mod">
          <ac:chgData name="Maxwel de Souza Freitas" userId="0239695f-dad7-46d4-9d4b-7c216ef484a5" providerId="ADAL" clId="{355A5D02-B4BD-407C-9437-880323DBE7E2}" dt="2024-05-16T16:59:33.990" v="430" actId="478"/>
          <ac:picMkLst>
            <pc:docMk/>
            <pc:sldMk cId="897274439" sldId="284"/>
            <ac:picMk id="12" creationId="{92D91007-0446-77C6-86C6-E7B9E9B94FF0}"/>
          </ac:picMkLst>
        </pc:picChg>
        <pc:picChg chg="add mod">
          <ac:chgData name="Maxwel de Souza Freitas" userId="0239695f-dad7-46d4-9d4b-7c216ef484a5" providerId="ADAL" clId="{355A5D02-B4BD-407C-9437-880323DBE7E2}" dt="2024-05-16T16:55:09.483" v="426" actId="1076"/>
          <ac:picMkLst>
            <pc:docMk/>
            <pc:sldMk cId="897274439" sldId="284"/>
            <ac:picMk id="16" creationId="{44B4FC99-7B81-C4DE-A10A-2993EDE8E037}"/>
          </ac:picMkLst>
        </pc:picChg>
        <pc:picChg chg="add del mod">
          <ac:chgData name="Maxwel de Souza Freitas" userId="0239695f-dad7-46d4-9d4b-7c216ef484a5" providerId="ADAL" clId="{355A5D02-B4BD-407C-9437-880323DBE7E2}" dt="2024-05-16T17:01:46.707" v="441" actId="478"/>
          <ac:picMkLst>
            <pc:docMk/>
            <pc:sldMk cId="897274439" sldId="284"/>
            <ac:picMk id="18" creationId="{FBE32E50-B1EB-7EFD-C15A-2F86FB45B260}"/>
          </ac:picMkLst>
        </pc:picChg>
        <pc:picChg chg="add mod">
          <ac:chgData name="Maxwel de Souza Freitas" userId="0239695f-dad7-46d4-9d4b-7c216ef484a5" providerId="ADAL" clId="{355A5D02-B4BD-407C-9437-880323DBE7E2}" dt="2024-05-16T17:01:56.228" v="442" actId="1076"/>
          <ac:picMkLst>
            <pc:docMk/>
            <pc:sldMk cId="897274439" sldId="284"/>
            <ac:picMk id="20" creationId="{6072EDA7-A3C2-53AE-C8F6-7FE42E11A465}"/>
          </ac:picMkLst>
        </pc:picChg>
        <pc:picChg chg="add del mod">
          <ac:chgData name="Maxwel de Souza Freitas" userId="0239695f-dad7-46d4-9d4b-7c216ef484a5" providerId="ADAL" clId="{355A5D02-B4BD-407C-9437-880323DBE7E2}" dt="2024-05-16T17:04:48.347" v="451" actId="478"/>
          <ac:picMkLst>
            <pc:docMk/>
            <pc:sldMk cId="897274439" sldId="284"/>
            <ac:picMk id="21" creationId="{EA5CD81A-B279-76C7-AD3B-DFB6E06878A4}"/>
          </ac:picMkLst>
        </pc:picChg>
        <pc:picChg chg="del">
          <ac:chgData name="Maxwel de Souza Freitas" userId="0239695f-dad7-46d4-9d4b-7c216ef484a5" providerId="ADAL" clId="{355A5D02-B4BD-407C-9437-880323DBE7E2}" dt="2024-05-16T14:25:08.044" v="316" actId="478"/>
          <ac:picMkLst>
            <pc:docMk/>
            <pc:sldMk cId="897274439" sldId="284"/>
            <ac:picMk id="1026" creationId="{A0EF1517-D646-5C29-5267-D16CE2D40629}"/>
          </ac:picMkLst>
        </pc:picChg>
        <pc:picChg chg="del">
          <ac:chgData name="Maxwel de Souza Freitas" userId="0239695f-dad7-46d4-9d4b-7c216ef484a5" providerId="ADAL" clId="{355A5D02-B4BD-407C-9437-880323DBE7E2}" dt="2024-05-16T14:25:09.189" v="318" actId="478"/>
          <ac:picMkLst>
            <pc:docMk/>
            <pc:sldMk cId="897274439" sldId="284"/>
            <ac:picMk id="1030" creationId="{EA84D3A6-D35A-F7B1-AC94-C19FD285AA9E}"/>
          </ac:picMkLst>
        </pc:picChg>
        <pc:picChg chg="del">
          <ac:chgData name="Maxwel de Souza Freitas" userId="0239695f-dad7-46d4-9d4b-7c216ef484a5" providerId="ADAL" clId="{355A5D02-B4BD-407C-9437-880323DBE7E2}" dt="2024-05-16T14:25:07.325" v="315" actId="478"/>
          <ac:picMkLst>
            <pc:docMk/>
            <pc:sldMk cId="897274439" sldId="284"/>
            <ac:picMk id="1032" creationId="{A9E82C35-3A60-33AE-6E51-A8D94848769C}"/>
          </ac:picMkLst>
        </pc:picChg>
        <pc:picChg chg="del">
          <ac:chgData name="Maxwel de Souza Freitas" userId="0239695f-dad7-46d4-9d4b-7c216ef484a5" providerId="ADAL" clId="{355A5D02-B4BD-407C-9437-880323DBE7E2}" dt="2024-05-16T14:25:08.605" v="317" actId="478"/>
          <ac:picMkLst>
            <pc:docMk/>
            <pc:sldMk cId="897274439" sldId="284"/>
            <ac:picMk id="1034" creationId="{3ED1D503-9AA2-04EA-B368-53C2A56D6903}"/>
          </ac:picMkLst>
        </pc:picChg>
      </pc:sldChg>
      <pc:sldChg chg="addSp delSp modSp add mod">
        <pc:chgData name="Maxwel de Souza Freitas" userId="0239695f-dad7-46d4-9d4b-7c216ef484a5" providerId="ADAL" clId="{355A5D02-B4BD-407C-9437-880323DBE7E2}" dt="2024-05-16T14:31:21.094" v="365"/>
        <pc:sldMkLst>
          <pc:docMk/>
          <pc:sldMk cId="3390924746" sldId="285"/>
        </pc:sldMkLst>
        <pc:picChg chg="add mod">
          <ac:chgData name="Maxwel de Souza Freitas" userId="0239695f-dad7-46d4-9d4b-7c216ef484a5" providerId="ADAL" clId="{355A5D02-B4BD-407C-9437-880323DBE7E2}" dt="2024-05-16T14:31:21.094" v="365"/>
          <ac:picMkLst>
            <pc:docMk/>
            <pc:sldMk cId="3390924746" sldId="285"/>
            <ac:picMk id="3" creationId="{C6047CC7-E54A-EB65-55A7-49C4306CD8D7}"/>
          </ac:picMkLst>
        </pc:picChg>
        <pc:picChg chg="del">
          <ac:chgData name="Maxwel de Souza Freitas" userId="0239695f-dad7-46d4-9d4b-7c216ef484a5" providerId="ADAL" clId="{355A5D02-B4BD-407C-9437-880323DBE7E2}" dt="2024-05-16T14:31:17.768" v="364" actId="478"/>
          <ac:picMkLst>
            <pc:docMk/>
            <pc:sldMk cId="3390924746" sldId="285"/>
            <ac:picMk id="10" creationId="{B29D65EB-661C-0CD3-B808-47B80ED27EBB}"/>
          </ac:picMkLst>
        </pc:picChg>
        <pc:picChg chg="del">
          <ac:chgData name="Maxwel de Souza Freitas" userId="0239695f-dad7-46d4-9d4b-7c216ef484a5" providerId="ADAL" clId="{355A5D02-B4BD-407C-9437-880323DBE7E2}" dt="2024-05-16T14:30:58.088" v="359" actId="478"/>
          <ac:picMkLst>
            <pc:docMk/>
            <pc:sldMk cId="3390924746" sldId="285"/>
            <ac:picMk id="1026" creationId="{A0EF1517-D646-5C29-5267-D16CE2D40629}"/>
          </ac:picMkLst>
        </pc:picChg>
        <pc:picChg chg="del">
          <ac:chgData name="Maxwel de Souza Freitas" userId="0239695f-dad7-46d4-9d4b-7c216ef484a5" providerId="ADAL" clId="{355A5D02-B4BD-407C-9437-880323DBE7E2}" dt="2024-05-16T14:30:59.744" v="362" actId="478"/>
          <ac:picMkLst>
            <pc:docMk/>
            <pc:sldMk cId="3390924746" sldId="285"/>
            <ac:picMk id="1028" creationId="{688374B8-A7F0-7300-01B2-803780069418}"/>
          </ac:picMkLst>
        </pc:picChg>
        <pc:picChg chg="del">
          <ac:chgData name="Maxwel de Souza Freitas" userId="0239695f-dad7-46d4-9d4b-7c216ef484a5" providerId="ADAL" clId="{355A5D02-B4BD-407C-9437-880323DBE7E2}" dt="2024-05-16T14:30:58.999" v="361" actId="478"/>
          <ac:picMkLst>
            <pc:docMk/>
            <pc:sldMk cId="3390924746" sldId="285"/>
            <ac:picMk id="1030" creationId="{EA84D3A6-D35A-F7B1-AC94-C19FD285AA9E}"/>
          </ac:picMkLst>
        </pc:picChg>
        <pc:picChg chg="del">
          <ac:chgData name="Maxwel de Souza Freitas" userId="0239695f-dad7-46d4-9d4b-7c216ef484a5" providerId="ADAL" clId="{355A5D02-B4BD-407C-9437-880323DBE7E2}" dt="2024-05-16T14:30:57.560" v="358" actId="478"/>
          <ac:picMkLst>
            <pc:docMk/>
            <pc:sldMk cId="3390924746" sldId="285"/>
            <ac:picMk id="1032" creationId="{A9E82C35-3A60-33AE-6E51-A8D94848769C}"/>
          </ac:picMkLst>
        </pc:picChg>
        <pc:picChg chg="del">
          <ac:chgData name="Maxwel de Souza Freitas" userId="0239695f-dad7-46d4-9d4b-7c216ef484a5" providerId="ADAL" clId="{355A5D02-B4BD-407C-9437-880323DBE7E2}" dt="2024-05-16T14:30:58.487" v="360" actId="478"/>
          <ac:picMkLst>
            <pc:docMk/>
            <pc:sldMk cId="3390924746" sldId="285"/>
            <ac:picMk id="1034" creationId="{3ED1D503-9AA2-04EA-B368-53C2A56D6903}"/>
          </ac:picMkLst>
        </pc:picChg>
      </pc:sldChg>
      <pc:sldChg chg="delSp add del setBg delDesignElem">
        <pc:chgData name="Maxwel de Souza Freitas" userId="0239695f-dad7-46d4-9d4b-7c216ef484a5" providerId="ADAL" clId="{355A5D02-B4BD-407C-9437-880323DBE7E2}" dt="2024-05-16T14:37:16.089" v="387" actId="47"/>
        <pc:sldMkLst>
          <pc:docMk/>
          <pc:sldMk cId="1500830811" sldId="286"/>
        </pc:sldMkLst>
        <pc:spChg chg="del">
          <ac:chgData name="Maxwel de Souza Freitas" userId="0239695f-dad7-46d4-9d4b-7c216ef484a5" providerId="ADAL" clId="{355A5D02-B4BD-407C-9437-880323DBE7E2}" dt="2024-05-16T14:37:11.012" v="386"/>
          <ac:spMkLst>
            <pc:docMk/>
            <pc:sldMk cId="1500830811" sldId="286"/>
            <ac:spMk id="17" creationId="{BACC6370-2D7E-4714-9D71-7542949D7D5D}"/>
          </ac:spMkLst>
        </pc:spChg>
        <pc:spChg chg="del">
          <ac:chgData name="Maxwel de Souza Freitas" userId="0239695f-dad7-46d4-9d4b-7c216ef484a5" providerId="ADAL" clId="{355A5D02-B4BD-407C-9437-880323DBE7E2}" dt="2024-05-16T14:37:11.012" v="386"/>
          <ac:spMkLst>
            <pc:docMk/>
            <pc:sldMk cId="1500830811" sldId="286"/>
            <ac:spMk id="18" creationId="{F68B3F68-107C-434F-AA38-110D5EA91B85}"/>
          </ac:spMkLst>
        </pc:spChg>
        <pc:spChg chg="del">
          <ac:chgData name="Maxwel de Souza Freitas" userId="0239695f-dad7-46d4-9d4b-7c216ef484a5" providerId="ADAL" clId="{355A5D02-B4BD-407C-9437-880323DBE7E2}" dt="2024-05-16T14:37:11.012" v="386"/>
          <ac:spMkLst>
            <pc:docMk/>
            <pc:sldMk cId="1500830811" sldId="286"/>
            <ac:spMk id="19" creationId="{AAD0DBB9-1A4B-4391-81D4-CB19F9AB918A}"/>
          </ac:spMkLst>
        </pc:spChg>
        <pc:spChg chg="del">
          <ac:chgData name="Maxwel de Souza Freitas" userId="0239695f-dad7-46d4-9d4b-7c216ef484a5" providerId="ADAL" clId="{355A5D02-B4BD-407C-9437-880323DBE7E2}" dt="2024-05-16T14:37:11.012" v="386"/>
          <ac:spMkLst>
            <pc:docMk/>
            <pc:sldMk cId="1500830811" sldId="286"/>
            <ac:spMk id="20" creationId="{063BBA22-50EA-4C4D-BE05-F1CE4E63AA56}"/>
          </ac:spMkLst>
        </pc:spChg>
      </pc:sldChg>
      <pc:sldChg chg="delSp add del mod">
        <pc:chgData name="Maxwel de Souza Freitas" userId="0239695f-dad7-46d4-9d4b-7c216ef484a5" providerId="ADAL" clId="{355A5D02-B4BD-407C-9437-880323DBE7E2}" dt="2024-05-16T17:32:26.388" v="767" actId="47"/>
        <pc:sldMkLst>
          <pc:docMk/>
          <pc:sldMk cId="3290942125" sldId="286"/>
        </pc:sldMkLst>
        <pc:spChg chg="del">
          <ac:chgData name="Maxwel de Souza Freitas" userId="0239695f-dad7-46d4-9d4b-7c216ef484a5" providerId="ADAL" clId="{355A5D02-B4BD-407C-9437-880323DBE7E2}" dt="2024-05-16T17:27:38.488" v="736" actId="478"/>
          <ac:spMkLst>
            <pc:docMk/>
            <pc:sldMk cId="3290942125" sldId="286"/>
            <ac:spMk id="18" creationId="{0AAC2ADC-D37E-00A7-A7B5-2D4849F5DF52}"/>
          </ac:spMkLst>
        </pc:spChg>
        <pc:spChg chg="del">
          <ac:chgData name="Maxwel de Souza Freitas" userId="0239695f-dad7-46d4-9d4b-7c216ef484a5" providerId="ADAL" clId="{355A5D02-B4BD-407C-9437-880323DBE7E2}" dt="2024-05-16T17:27:39.217" v="737" actId="478"/>
          <ac:spMkLst>
            <pc:docMk/>
            <pc:sldMk cId="3290942125" sldId="286"/>
            <ac:spMk id="19" creationId="{D98E842E-EC3A-4A81-61DD-C3AABEFC7543}"/>
          </ac:spMkLst>
        </pc:spChg>
        <pc:spChg chg="del">
          <ac:chgData name="Maxwel de Souza Freitas" userId="0239695f-dad7-46d4-9d4b-7c216ef484a5" providerId="ADAL" clId="{355A5D02-B4BD-407C-9437-880323DBE7E2}" dt="2024-05-16T17:27:39.896" v="738" actId="478"/>
          <ac:spMkLst>
            <pc:docMk/>
            <pc:sldMk cId="3290942125" sldId="286"/>
            <ac:spMk id="20" creationId="{8DC26317-42BA-7479-57DF-4C1DAB9300FC}"/>
          </ac:spMkLst>
        </pc:spChg>
        <pc:spChg chg="del">
          <ac:chgData name="Maxwel de Souza Freitas" userId="0239695f-dad7-46d4-9d4b-7c216ef484a5" providerId="ADAL" clId="{355A5D02-B4BD-407C-9437-880323DBE7E2}" dt="2024-05-16T17:27:48.794" v="739" actId="478"/>
          <ac:spMkLst>
            <pc:docMk/>
            <pc:sldMk cId="3290942125" sldId="286"/>
            <ac:spMk id="25" creationId="{A2E5CAE9-AEBD-8F16-45E2-6C6BB4BA57F5}"/>
          </ac:spMkLst>
        </pc:spChg>
      </pc:sldChg>
      <pc:sldChg chg="delSp add del mod delAnim">
        <pc:chgData name="Maxwel de Souza Freitas" userId="0239695f-dad7-46d4-9d4b-7c216ef484a5" providerId="ADAL" clId="{355A5D02-B4BD-407C-9437-880323DBE7E2}" dt="2024-05-16T17:04:53.135" v="452" actId="47"/>
        <pc:sldMkLst>
          <pc:docMk/>
          <pc:sldMk cId="3058826252" sldId="291"/>
        </pc:sldMkLst>
        <pc:picChg chg="del">
          <ac:chgData name="Maxwel de Souza Freitas" userId="0239695f-dad7-46d4-9d4b-7c216ef484a5" providerId="ADAL" clId="{355A5D02-B4BD-407C-9437-880323DBE7E2}" dt="2024-05-16T17:04:38.803" v="449" actId="478"/>
          <ac:picMkLst>
            <pc:docMk/>
            <pc:sldMk cId="3058826252" sldId="291"/>
            <ac:picMk id="16" creationId="{44B4FC99-7B81-C4DE-A10A-2993EDE8E037}"/>
          </ac:picMkLst>
        </pc:picChg>
        <pc:picChg chg="del">
          <ac:chgData name="Maxwel de Souza Freitas" userId="0239695f-dad7-46d4-9d4b-7c216ef484a5" providerId="ADAL" clId="{355A5D02-B4BD-407C-9437-880323DBE7E2}" dt="2024-05-16T17:04:40.141" v="450" actId="478"/>
          <ac:picMkLst>
            <pc:docMk/>
            <pc:sldMk cId="3058826252" sldId="291"/>
            <ac:picMk id="20" creationId="{6072EDA7-A3C2-53AE-C8F6-7FE42E11A465}"/>
          </ac:picMkLst>
        </pc:picChg>
      </pc:sldChg>
      <pc:sldChg chg="addSp delSp modSp new mod ord setBg modClrScheme chgLayout">
        <pc:chgData name="Maxwel de Souza Freitas" userId="0239695f-dad7-46d4-9d4b-7c216ef484a5" providerId="ADAL" clId="{355A5D02-B4BD-407C-9437-880323DBE7E2}" dt="2024-05-16T17:44:14.526" v="920" actId="26606"/>
        <pc:sldMkLst>
          <pc:docMk/>
          <pc:sldMk cId="4115290026" sldId="291"/>
        </pc:sldMkLst>
        <pc:spChg chg="del">
          <ac:chgData name="Maxwel de Souza Freitas" userId="0239695f-dad7-46d4-9d4b-7c216ef484a5" providerId="ADAL" clId="{355A5D02-B4BD-407C-9437-880323DBE7E2}" dt="2024-05-16T17:44:06.665" v="916" actId="478"/>
          <ac:spMkLst>
            <pc:docMk/>
            <pc:sldMk cId="4115290026" sldId="291"/>
            <ac:spMk id="2" creationId="{CBCB3406-CB25-517C-D481-20332DCA29CB}"/>
          </ac:spMkLst>
        </pc:spChg>
        <pc:spChg chg="del mod ord">
          <ac:chgData name="Maxwel de Souza Freitas" userId="0239695f-dad7-46d4-9d4b-7c216ef484a5" providerId="ADAL" clId="{355A5D02-B4BD-407C-9437-880323DBE7E2}" dt="2024-05-16T17:44:12.320" v="918" actId="478"/>
          <ac:spMkLst>
            <pc:docMk/>
            <pc:sldMk cId="4115290026" sldId="291"/>
            <ac:spMk id="3" creationId="{FFAEE559-1579-0CF4-8C24-CDFEDB34DC1F}"/>
          </ac:spMkLst>
        </pc:spChg>
        <pc:spChg chg="add">
          <ac:chgData name="Maxwel de Souza Freitas" userId="0239695f-dad7-46d4-9d4b-7c216ef484a5" providerId="ADAL" clId="{355A5D02-B4BD-407C-9437-880323DBE7E2}" dt="2024-05-16T17:44:14.526" v="920" actId="26606"/>
          <ac:spMkLst>
            <pc:docMk/>
            <pc:sldMk cId="4115290026" sldId="291"/>
            <ac:spMk id="9" creationId="{16B067B1-F4E5-4FDF-813D-C9E872E80075}"/>
          </ac:spMkLst>
        </pc:spChg>
        <pc:picChg chg="add mod">
          <ac:chgData name="Maxwel de Souza Freitas" userId="0239695f-dad7-46d4-9d4b-7c216ef484a5" providerId="ADAL" clId="{355A5D02-B4BD-407C-9437-880323DBE7E2}" dt="2024-05-16T17:44:14.526" v="920" actId="26606"/>
          <ac:picMkLst>
            <pc:docMk/>
            <pc:sldMk cId="4115290026" sldId="291"/>
            <ac:picMk id="4" creationId="{F0140D6C-5E49-A5A6-2CD3-04D2912DDB9B}"/>
          </ac:picMkLst>
        </pc:picChg>
      </pc:sldChg>
    </pc:docChg>
  </pc:docChgLst>
  <pc:docChgLst>
    <pc:chgData name="Maxwel de Souza Freitas" userId="0239695f-dad7-46d4-9d4b-7c216ef484a5" providerId="ADAL" clId="{B8B9C8C9-35DC-4734-B3C1-2FD182B31A5E}"/>
    <pc:docChg chg="custSel addSld modSld">
      <pc:chgData name="Maxwel de Souza Freitas" userId="0239695f-dad7-46d4-9d4b-7c216ef484a5" providerId="ADAL" clId="{B8B9C8C9-35DC-4734-B3C1-2FD182B31A5E}" dt="2024-06-05T16:32:33.059" v="525" actId="14100"/>
      <pc:docMkLst>
        <pc:docMk/>
      </pc:docMkLst>
      <pc:sldChg chg="modSp mod">
        <pc:chgData name="Maxwel de Souza Freitas" userId="0239695f-dad7-46d4-9d4b-7c216ef484a5" providerId="ADAL" clId="{B8B9C8C9-35DC-4734-B3C1-2FD182B31A5E}" dt="2024-06-05T16:31:30.883" v="518" actId="1582"/>
        <pc:sldMkLst>
          <pc:docMk/>
          <pc:sldMk cId="296239340" sldId="265"/>
        </pc:sldMkLst>
        <pc:picChg chg="mod">
          <ac:chgData name="Maxwel de Souza Freitas" userId="0239695f-dad7-46d4-9d4b-7c216ef484a5" providerId="ADAL" clId="{B8B9C8C9-35DC-4734-B3C1-2FD182B31A5E}" dt="2024-06-05T16:31:30.883" v="518" actId="1582"/>
          <ac:picMkLst>
            <pc:docMk/>
            <pc:sldMk cId="296239340" sldId="265"/>
            <ac:picMk id="4" creationId="{D76475D4-F4E1-E907-9B3D-BC524921CFE5}"/>
          </ac:picMkLst>
        </pc:picChg>
      </pc:sldChg>
      <pc:sldChg chg="modNotesTx">
        <pc:chgData name="Maxwel de Souza Freitas" userId="0239695f-dad7-46d4-9d4b-7c216ef484a5" providerId="ADAL" clId="{B8B9C8C9-35DC-4734-B3C1-2FD182B31A5E}" dt="2024-06-04T13:32:37.048" v="497" actId="20577"/>
        <pc:sldMkLst>
          <pc:docMk/>
          <pc:sldMk cId="1880673974" sldId="280"/>
        </pc:sldMkLst>
      </pc:sldChg>
      <pc:sldChg chg="modNotesTx">
        <pc:chgData name="Maxwel de Souza Freitas" userId="0239695f-dad7-46d4-9d4b-7c216ef484a5" providerId="ADAL" clId="{B8B9C8C9-35DC-4734-B3C1-2FD182B31A5E}" dt="2024-06-04T13:31:16.303" v="387" actId="20577"/>
        <pc:sldMkLst>
          <pc:docMk/>
          <pc:sldMk cId="3138413488" sldId="290"/>
        </pc:sldMkLst>
      </pc:sldChg>
      <pc:sldChg chg="modSp mod">
        <pc:chgData name="Maxwel de Souza Freitas" userId="0239695f-dad7-46d4-9d4b-7c216ef484a5" providerId="ADAL" clId="{B8B9C8C9-35DC-4734-B3C1-2FD182B31A5E}" dt="2024-06-05T16:32:33.059" v="525" actId="14100"/>
        <pc:sldMkLst>
          <pc:docMk/>
          <pc:sldMk cId="4115290026" sldId="291"/>
        </pc:sldMkLst>
        <pc:picChg chg="mod">
          <ac:chgData name="Maxwel de Souza Freitas" userId="0239695f-dad7-46d4-9d4b-7c216ef484a5" providerId="ADAL" clId="{B8B9C8C9-35DC-4734-B3C1-2FD182B31A5E}" dt="2024-06-05T16:32:33.059" v="525" actId="14100"/>
          <ac:picMkLst>
            <pc:docMk/>
            <pc:sldMk cId="4115290026" sldId="291"/>
            <ac:picMk id="4" creationId="{F0140D6C-5E49-A5A6-2CD3-04D2912DDB9B}"/>
          </ac:picMkLst>
        </pc:picChg>
      </pc:sldChg>
      <pc:sldChg chg="addSp delSp modSp add mod delAnim">
        <pc:chgData name="Maxwel de Souza Freitas" userId="0239695f-dad7-46d4-9d4b-7c216ef484a5" providerId="ADAL" clId="{B8B9C8C9-35DC-4734-B3C1-2FD182B31A5E}" dt="2024-06-05T16:31:53.274" v="522" actId="1582"/>
        <pc:sldMkLst>
          <pc:docMk/>
          <pc:sldMk cId="1701211049" sldId="292"/>
        </pc:sldMkLst>
        <pc:picChg chg="add del mod">
          <ac:chgData name="Maxwel de Souza Freitas" userId="0239695f-dad7-46d4-9d4b-7c216ef484a5" providerId="ADAL" clId="{B8B9C8C9-35DC-4734-B3C1-2FD182B31A5E}" dt="2024-06-05T16:28:41.178" v="507" actId="478"/>
          <ac:picMkLst>
            <pc:docMk/>
            <pc:sldMk cId="1701211049" sldId="292"/>
            <ac:picMk id="3" creationId="{4868AA5D-C2C3-968F-D60E-712AF55414BA}"/>
          </ac:picMkLst>
        </pc:picChg>
        <pc:picChg chg="add del mod">
          <ac:chgData name="Maxwel de Souza Freitas" userId="0239695f-dad7-46d4-9d4b-7c216ef484a5" providerId="ADAL" clId="{B8B9C8C9-35DC-4734-B3C1-2FD182B31A5E}" dt="2024-06-05T16:28:40.491" v="506" actId="478"/>
          <ac:picMkLst>
            <pc:docMk/>
            <pc:sldMk cId="1701211049" sldId="292"/>
            <ac:picMk id="5" creationId="{2F8E88F6-96EB-C13F-E39D-84B806914370}"/>
          </ac:picMkLst>
        </pc:picChg>
        <pc:picChg chg="add mod">
          <ac:chgData name="Maxwel de Souza Freitas" userId="0239695f-dad7-46d4-9d4b-7c216ef484a5" providerId="ADAL" clId="{B8B9C8C9-35DC-4734-B3C1-2FD182B31A5E}" dt="2024-06-05T16:31:53.274" v="522" actId="1582"/>
          <ac:picMkLst>
            <pc:docMk/>
            <pc:sldMk cId="1701211049" sldId="292"/>
            <ac:picMk id="8" creationId="{24B771F5-2129-4666-C132-8DC3213A7B6D}"/>
          </ac:picMkLst>
        </pc:picChg>
        <pc:picChg chg="del">
          <ac:chgData name="Maxwel de Souza Freitas" userId="0239695f-dad7-46d4-9d4b-7c216ef484a5" providerId="ADAL" clId="{B8B9C8C9-35DC-4734-B3C1-2FD182B31A5E}" dt="2024-06-05T16:26:42.511" v="499" actId="478"/>
          <ac:picMkLst>
            <pc:docMk/>
            <pc:sldMk cId="1701211049" sldId="292"/>
            <ac:picMk id="16" creationId="{44B4FC99-7B81-C4DE-A10A-2993EDE8E037}"/>
          </ac:picMkLst>
        </pc:picChg>
        <pc:picChg chg="del">
          <ac:chgData name="Maxwel de Souza Freitas" userId="0239695f-dad7-46d4-9d4b-7c216ef484a5" providerId="ADAL" clId="{B8B9C8C9-35DC-4734-B3C1-2FD182B31A5E}" dt="2024-06-05T16:26:44.986" v="500" actId="478"/>
          <ac:picMkLst>
            <pc:docMk/>
            <pc:sldMk cId="1701211049" sldId="292"/>
            <ac:picMk id="20" creationId="{6072EDA7-A3C2-53AE-C8F6-7FE42E11A465}"/>
          </ac:picMkLst>
        </pc:picChg>
      </pc:sldChg>
      <pc:sldChg chg="addSp delSp modSp add mod">
        <pc:chgData name="Maxwel de Souza Freitas" userId="0239695f-dad7-46d4-9d4b-7c216ef484a5" providerId="ADAL" clId="{B8B9C8C9-35DC-4734-B3C1-2FD182B31A5E}" dt="2024-06-05T16:32:01.830" v="523" actId="1582"/>
        <pc:sldMkLst>
          <pc:docMk/>
          <pc:sldMk cId="1520622607" sldId="293"/>
        </pc:sldMkLst>
        <pc:picChg chg="del">
          <ac:chgData name="Maxwel de Souza Freitas" userId="0239695f-dad7-46d4-9d4b-7c216ef484a5" providerId="ADAL" clId="{B8B9C8C9-35DC-4734-B3C1-2FD182B31A5E}" dt="2024-06-05T16:29:45.477" v="512" actId="478"/>
          <ac:picMkLst>
            <pc:docMk/>
            <pc:sldMk cId="1520622607" sldId="293"/>
            <ac:picMk id="3" creationId="{4868AA5D-C2C3-968F-D60E-712AF55414BA}"/>
          </ac:picMkLst>
        </pc:picChg>
        <pc:picChg chg="add mod">
          <ac:chgData name="Maxwel de Souza Freitas" userId="0239695f-dad7-46d4-9d4b-7c216ef484a5" providerId="ADAL" clId="{B8B9C8C9-35DC-4734-B3C1-2FD182B31A5E}" dt="2024-06-05T16:32:01.830" v="523" actId="1582"/>
          <ac:picMkLst>
            <pc:docMk/>
            <pc:sldMk cId="1520622607" sldId="293"/>
            <ac:picMk id="4" creationId="{7E74111B-46B6-4F72-54F6-D98B295C704A}"/>
          </ac:picMkLst>
        </pc:picChg>
        <pc:picChg chg="del">
          <ac:chgData name="Maxwel de Souza Freitas" userId="0239695f-dad7-46d4-9d4b-7c216ef484a5" providerId="ADAL" clId="{B8B9C8C9-35DC-4734-B3C1-2FD182B31A5E}" dt="2024-06-05T16:29:45.996" v="513" actId="478"/>
          <ac:picMkLst>
            <pc:docMk/>
            <pc:sldMk cId="1520622607" sldId="293"/>
            <ac:picMk id="5" creationId="{2F8E88F6-96EB-C13F-E39D-84B806914370}"/>
          </ac:picMkLst>
        </pc:picChg>
      </pc:sldChg>
    </pc:docChg>
  </pc:docChgLst>
  <pc:docChgLst>
    <pc:chgData name="Maxwel de Souza Freitas" userId="0239695f-dad7-46d4-9d4b-7c216ef484a5" providerId="ADAL" clId="{6611EBE3-5BD6-49A8-8B33-B594E64D99B7}"/>
    <pc:docChg chg="undo custSel addSld delSld modSld">
      <pc:chgData name="Maxwel de Souza Freitas" userId="0239695f-dad7-46d4-9d4b-7c216ef484a5" providerId="ADAL" clId="{6611EBE3-5BD6-49A8-8B33-B594E64D99B7}" dt="2024-04-15T21:05:52.290" v="1422" actId="404"/>
      <pc:docMkLst>
        <pc:docMk/>
      </pc:docMkLst>
      <pc:sldChg chg="addSp delSp modSp mod">
        <pc:chgData name="Maxwel de Souza Freitas" userId="0239695f-dad7-46d4-9d4b-7c216ef484a5" providerId="ADAL" clId="{6611EBE3-5BD6-49A8-8B33-B594E64D99B7}" dt="2024-04-11T19:30:21.482" v="1004" actId="1076"/>
        <pc:sldMkLst>
          <pc:docMk/>
          <pc:sldMk cId="3590866565" sldId="259"/>
        </pc:sldMkLst>
        <pc:picChg chg="add del mod">
          <ac:chgData name="Maxwel de Souza Freitas" userId="0239695f-dad7-46d4-9d4b-7c216ef484a5" providerId="ADAL" clId="{6611EBE3-5BD6-49A8-8B33-B594E64D99B7}" dt="2024-04-11T19:30:09.776" v="1001" actId="478"/>
          <ac:picMkLst>
            <pc:docMk/>
            <pc:sldMk cId="3590866565" sldId="259"/>
            <ac:picMk id="4" creationId="{E88C7F92-28CD-F1D7-3122-3FEDBE545289}"/>
          </ac:picMkLst>
        </pc:picChg>
        <pc:picChg chg="add mod">
          <ac:chgData name="Maxwel de Souza Freitas" userId="0239695f-dad7-46d4-9d4b-7c216ef484a5" providerId="ADAL" clId="{6611EBE3-5BD6-49A8-8B33-B594E64D99B7}" dt="2024-04-11T19:30:21.482" v="1004" actId="1076"/>
          <ac:picMkLst>
            <pc:docMk/>
            <pc:sldMk cId="3590866565" sldId="259"/>
            <ac:picMk id="6" creationId="{3E44D74F-BFC5-A0A3-6356-54BEDD24D62D}"/>
          </ac:picMkLst>
        </pc:picChg>
        <pc:picChg chg="del">
          <ac:chgData name="Maxwel de Souza Freitas" userId="0239695f-dad7-46d4-9d4b-7c216ef484a5" providerId="ADAL" clId="{6611EBE3-5BD6-49A8-8B33-B594E64D99B7}" dt="2024-04-11T19:28:55.755" v="995" actId="478"/>
          <ac:picMkLst>
            <pc:docMk/>
            <pc:sldMk cId="3590866565" sldId="259"/>
            <ac:picMk id="8" creationId="{523D23F3-19A2-E5B6-67BA-C4DC95BA51D6}"/>
          </ac:picMkLst>
        </pc:picChg>
      </pc:sldChg>
      <pc:sldChg chg="modSp">
        <pc:chgData name="Maxwel de Souza Freitas" userId="0239695f-dad7-46d4-9d4b-7c216ef484a5" providerId="ADAL" clId="{6611EBE3-5BD6-49A8-8B33-B594E64D99B7}" dt="2024-04-15T16:27:17.843" v="1030" actId="20577"/>
        <pc:sldMkLst>
          <pc:docMk/>
          <pc:sldMk cId="1668151839" sldId="261"/>
        </pc:sldMkLst>
        <pc:graphicFrameChg chg="mod">
          <ac:chgData name="Maxwel de Souza Freitas" userId="0239695f-dad7-46d4-9d4b-7c216ef484a5" providerId="ADAL" clId="{6611EBE3-5BD6-49A8-8B33-B594E64D99B7}" dt="2024-04-15T16:27:17.843" v="1030" actId="20577"/>
          <ac:graphicFrameMkLst>
            <pc:docMk/>
            <pc:sldMk cId="1668151839" sldId="261"/>
            <ac:graphicFrameMk id="5" creationId="{13ADD1F5-3FD2-5372-492A-A43A162A6CBA}"/>
          </ac:graphicFrameMkLst>
        </pc:graphicFrameChg>
      </pc:sldChg>
      <pc:sldChg chg="addSp modSp del mod setBg">
        <pc:chgData name="Maxwel de Souza Freitas" userId="0239695f-dad7-46d4-9d4b-7c216ef484a5" providerId="ADAL" clId="{6611EBE3-5BD6-49A8-8B33-B594E64D99B7}" dt="2024-04-11T16:13:12.071" v="1" actId="2696"/>
        <pc:sldMkLst>
          <pc:docMk/>
          <pc:sldMk cId="3459916763" sldId="262"/>
        </pc:sldMkLst>
        <pc:spChg chg="mo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2" creationId="{8DB29201-805E-03E1-092B-25A5C60AF15B}"/>
          </ac:spMkLst>
        </pc:spChg>
        <pc:spChg chg="mo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3" creationId="{25AF3B2D-9E5A-1B61-6616-1CBB3A5DCC17}"/>
          </ac:spMkLst>
        </pc:spChg>
        <pc:spChg chg="ad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8" creationId="{70DFC902-7D23-471A-B557-B6B6917D7A0D}"/>
          </ac:spMkLst>
        </pc:spChg>
        <pc:spChg chg="ad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10" creationId="{A55D5633-D557-4DCA-982C-FF36EB7A1C00}"/>
          </ac:spMkLst>
        </pc:spChg>
        <pc:spChg chg="ad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12" creationId="{450D3AD2-FA80-415F-A9CE-54D884561CD7}"/>
          </ac:spMkLst>
        </pc:spChg>
      </pc:sldChg>
      <pc:sldChg chg="delSp add del setBg delDesignElem">
        <pc:chgData name="Maxwel de Souza Freitas" userId="0239695f-dad7-46d4-9d4b-7c216ef484a5" providerId="ADAL" clId="{6611EBE3-5BD6-49A8-8B33-B594E64D99B7}" dt="2024-04-11T16:13:26.381" v="5" actId="47"/>
        <pc:sldMkLst>
          <pc:docMk/>
          <pc:sldMk cId="182551373" sldId="264"/>
        </pc:sldMkLst>
        <pc:spChg chg="del">
          <ac:chgData name="Maxwel de Souza Freitas" userId="0239695f-dad7-46d4-9d4b-7c216ef484a5" providerId="ADAL" clId="{6611EBE3-5BD6-49A8-8B33-B594E64D99B7}" dt="2024-04-11T16:13:17.143" v="3"/>
          <ac:spMkLst>
            <pc:docMk/>
            <pc:sldMk cId="182551373" sldId="264"/>
            <ac:spMk id="22" creationId="{BACC6370-2D7E-4714-9D71-7542949D7D5D}"/>
          </ac:spMkLst>
        </pc:spChg>
        <pc:spChg chg="del">
          <ac:chgData name="Maxwel de Souza Freitas" userId="0239695f-dad7-46d4-9d4b-7c216ef484a5" providerId="ADAL" clId="{6611EBE3-5BD6-49A8-8B33-B594E64D99B7}" dt="2024-04-11T16:13:17.143" v="3"/>
          <ac:spMkLst>
            <pc:docMk/>
            <pc:sldMk cId="182551373" sldId="264"/>
            <ac:spMk id="24" creationId="{F68B3F68-107C-434F-AA38-110D5EA91B85}"/>
          </ac:spMkLst>
        </pc:spChg>
        <pc:spChg chg="del">
          <ac:chgData name="Maxwel de Souza Freitas" userId="0239695f-dad7-46d4-9d4b-7c216ef484a5" providerId="ADAL" clId="{6611EBE3-5BD6-49A8-8B33-B594E64D99B7}" dt="2024-04-11T16:13:17.143" v="3"/>
          <ac:spMkLst>
            <pc:docMk/>
            <pc:sldMk cId="182551373" sldId="264"/>
            <ac:spMk id="26" creationId="{AAD0DBB9-1A4B-4391-81D4-CB19F9AB918A}"/>
          </ac:spMkLst>
        </pc:spChg>
        <pc:spChg chg="del">
          <ac:chgData name="Maxwel de Souza Freitas" userId="0239695f-dad7-46d4-9d4b-7c216ef484a5" providerId="ADAL" clId="{6611EBE3-5BD6-49A8-8B33-B594E64D99B7}" dt="2024-04-11T16:13:17.143" v="3"/>
          <ac:spMkLst>
            <pc:docMk/>
            <pc:sldMk cId="182551373" sldId="264"/>
            <ac:spMk id="28" creationId="{063BBA22-50EA-4C4D-BE05-F1CE4E63AA56}"/>
          </ac:spMkLst>
        </pc:spChg>
      </pc:sldChg>
      <pc:sldChg chg="addSp delSp modSp add mod">
        <pc:chgData name="Maxwel de Souza Freitas" userId="0239695f-dad7-46d4-9d4b-7c216ef484a5" providerId="ADAL" clId="{6611EBE3-5BD6-49A8-8B33-B594E64D99B7}" dt="2024-04-15T16:04:15.344" v="1014" actId="164"/>
        <pc:sldMkLst>
          <pc:docMk/>
          <pc:sldMk cId="296239340" sldId="265"/>
        </pc:sldMkLst>
        <pc:spChg chg="mod">
          <ac:chgData name="Maxwel de Souza Freitas" userId="0239695f-dad7-46d4-9d4b-7c216ef484a5" providerId="ADAL" clId="{6611EBE3-5BD6-49A8-8B33-B594E64D99B7}" dt="2024-04-11T16:13:49.754" v="24" actId="20577"/>
          <ac:spMkLst>
            <pc:docMk/>
            <pc:sldMk cId="296239340" sldId="265"/>
            <ac:spMk id="2" creationId="{FF793BD3-4745-E603-1B4A-91C33297DA13}"/>
          </ac:spMkLst>
        </pc:spChg>
        <pc:spChg chg="add del mod">
          <ac:chgData name="Maxwel de Souza Freitas" userId="0239695f-dad7-46d4-9d4b-7c216ef484a5" providerId="ADAL" clId="{6611EBE3-5BD6-49A8-8B33-B594E64D99B7}" dt="2024-04-11T16:24:40.152" v="26" actId="478"/>
          <ac:spMkLst>
            <pc:docMk/>
            <pc:sldMk cId="296239340" sldId="265"/>
            <ac:spMk id="4" creationId="{1FA8C9FA-E8C5-A3D7-A533-F8247307C167}"/>
          </ac:spMkLst>
        </pc:spChg>
        <pc:spChg chg="add mod ord">
          <ac:chgData name="Maxwel de Souza Freitas" userId="0239695f-dad7-46d4-9d4b-7c216ef484a5" providerId="ADAL" clId="{6611EBE3-5BD6-49A8-8B33-B594E64D99B7}" dt="2024-04-15T16:04:15.344" v="1014" actId="164"/>
          <ac:spMkLst>
            <pc:docMk/>
            <pc:sldMk cId="296239340" sldId="265"/>
            <ac:spMk id="8" creationId="{769C84F8-4E3E-AC26-E811-D7EE7BA84A53}"/>
          </ac:spMkLst>
        </pc:spChg>
        <pc:spChg chg="add mod">
          <ac:chgData name="Maxwel de Souza Freitas" userId="0239695f-dad7-46d4-9d4b-7c216ef484a5" providerId="ADAL" clId="{6611EBE3-5BD6-49A8-8B33-B594E64D99B7}" dt="2024-04-15T16:04:15.344" v="1014" actId="164"/>
          <ac:spMkLst>
            <pc:docMk/>
            <pc:sldMk cId="296239340" sldId="265"/>
            <ac:spMk id="10" creationId="{6E7D8B1E-2CA2-9AE8-BECF-A788A0DFA1FD}"/>
          </ac:spMkLst>
        </pc:spChg>
        <pc:spChg chg="add mod">
          <ac:chgData name="Maxwel de Souza Freitas" userId="0239695f-dad7-46d4-9d4b-7c216ef484a5" providerId="ADAL" clId="{6611EBE3-5BD6-49A8-8B33-B594E64D99B7}" dt="2024-04-15T16:04:15.344" v="1014" actId="164"/>
          <ac:spMkLst>
            <pc:docMk/>
            <pc:sldMk cId="296239340" sldId="265"/>
            <ac:spMk id="12" creationId="{ED8233F2-041B-6573-E93E-BCF5DE1F8337}"/>
          </ac:spMkLst>
        </pc:spChg>
        <pc:spChg chg="add del mod topLvl">
          <ac:chgData name="Maxwel de Souza Freitas" userId="0239695f-dad7-46d4-9d4b-7c216ef484a5" providerId="ADAL" clId="{6611EBE3-5BD6-49A8-8B33-B594E64D99B7}" dt="2024-04-11T16:27:06.561" v="76" actId="478"/>
          <ac:spMkLst>
            <pc:docMk/>
            <pc:sldMk cId="296239340" sldId="265"/>
            <ac:spMk id="16" creationId="{D44F6B3C-5288-8772-78AB-CB454057DFAF}"/>
          </ac:spMkLst>
        </pc:spChg>
        <pc:spChg chg="add del mod topLvl">
          <ac:chgData name="Maxwel de Souza Freitas" userId="0239695f-dad7-46d4-9d4b-7c216ef484a5" providerId="ADAL" clId="{6611EBE3-5BD6-49A8-8B33-B594E64D99B7}" dt="2024-04-11T16:27:04.632" v="75" actId="478"/>
          <ac:spMkLst>
            <pc:docMk/>
            <pc:sldMk cId="296239340" sldId="265"/>
            <ac:spMk id="17" creationId="{5F14529A-64B8-CE7D-BC88-761146F7B945}"/>
          </ac:spMkLst>
        </pc:spChg>
        <pc:spChg chg="add mod">
          <ac:chgData name="Maxwel de Souza Freitas" userId="0239695f-dad7-46d4-9d4b-7c216ef484a5" providerId="ADAL" clId="{6611EBE3-5BD6-49A8-8B33-B594E64D99B7}" dt="2024-04-11T16:28:59.839" v="119" actId="1076"/>
          <ac:spMkLst>
            <pc:docMk/>
            <pc:sldMk cId="296239340" sldId="265"/>
            <ac:spMk id="18" creationId="{0AAC2ADC-D37E-00A7-A7B5-2D4849F5DF52}"/>
          </ac:spMkLst>
        </pc:spChg>
        <pc:spChg chg="add mod">
          <ac:chgData name="Maxwel de Souza Freitas" userId="0239695f-dad7-46d4-9d4b-7c216ef484a5" providerId="ADAL" clId="{6611EBE3-5BD6-49A8-8B33-B594E64D99B7}" dt="2024-04-11T16:29:09.008" v="120" actId="1076"/>
          <ac:spMkLst>
            <pc:docMk/>
            <pc:sldMk cId="296239340" sldId="265"/>
            <ac:spMk id="19" creationId="{D98E842E-EC3A-4A81-61DD-C3AABEFC7543}"/>
          </ac:spMkLst>
        </pc:spChg>
        <pc:spChg chg="add mod">
          <ac:chgData name="Maxwel de Souza Freitas" userId="0239695f-dad7-46d4-9d4b-7c216ef484a5" providerId="ADAL" clId="{6611EBE3-5BD6-49A8-8B33-B594E64D99B7}" dt="2024-04-11T16:29:20.002" v="121" actId="1076"/>
          <ac:spMkLst>
            <pc:docMk/>
            <pc:sldMk cId="296239340" sldId="265"/>
            <ac:spMk id="20" creationId="{8DC26317-42BA-7479-57DF-4C1DAB9300FC}"/>
          </ac:spMkLst>
        </pc:spChg>
        <pc:spChg chg="add del mod">
          <ac:chgData name="Maxwel de Souza Freitas" userId="0239695f-dad7-46d4-9d4b-7c216ef484a5" providerId="ADAL" clId="{6611EBE3-5BD6-49A8-8B33-B594E64D99B7}" dt="2024-04-11T16:29:46.440" v="124" actId="478"/>
          <ac:spMkLst>
            <pc:docMk/>
            <pc:sldMk cId="296239340" sldId="265"/>
            <ac:spMk id="21" creationId="{BC3AFF6C-2B8F-8695-7257-9607C5BC3CCA}"/>
          </ac:spMkLst>
        </pc:spChg>
        <pc:spChg chg="add mod topLvl">
          <ac:chgData name="Maxwel de Souza Freitas" userId="0239695f-dad7-46d4-9d4b-7c216ef484a5" providerId="ADAL" clId="{6611EBE3-5BD6-49A8-8B33-B594E64D99B7}" dt="2024-04-11T16:29:50.996" v="125" actId="21"/>
          <ac:spMkLst>
            <pc:docMk/>
            <pc:sldMk cId="296239340" sldId="265"/>
            <ac:spMk id="23" creationId="{47BECB61-0355-9446-B1D0-2F0140EFCCC6}"/>
          </ac:spMkLst>
        </pc:spChg>
        <pc:spChg chg="add del mod topLvl">
          <ac:chgData name="Maxwel de Souza Freitas" userId="0239695f-dad7-46d4-9d4b-7c216ef484a5" providerId="ADAL" clId="{6611EBE3-5BD6-49A8-8B33-B594E64D99B7}" dt="2024-04-11T16:29:50.996" v="125" actId="21"/>
          <ac:spMkLst>
            <pc:docMk/>
            <pc:sldMk cId="296239340" sldId="265"/>
            <ac:spMk id="24" creationId="{67E72D17-5091-5B81-1F4F-6047F4910367}"/>
          </ac:spMkLst>
        </pc:spChg>
        <pc:spChg chg="add mod">
          <ac:chgData name="Maxwel de Souza Freitas" userId="0239695f-dad7-46d4-9d4b-7c216ef484a5" providerId="ADAL" clId="{6611EBE3-5BD6-49A8-8B33-B594E64D99B7}" dt="2024-04-11T16:31:28.226" v="187" actId="14100"/>
          <ac:spMkLst>
            <pc:docMk/>
            <pc:sldMk cId="296239340" sldId="265"/>
            <ac:spMk id="25" creationId="{A2E5CAE9-AEBD-8F16-45E2-6C6BB4BA57F5}"/>
          </ac:spMkLst>
        </pc:spChg>
        <pc:spChg chg="add del mod">
          <ac:chgData name="Maxwel de Souza Freitas" userId="0239695f-dad7-46d4-9d4b-7c216ef484a5" providerId="ADAL" clId="{6611EBE3-5BD6-49A8-8B33-B594E64D99B7}" dt="2024-04-11T16:31:29.473" v="188"/>
          <ac:spMkLst>
            <pc:docMk/>
            <pc:sldMk cId="296239340" sldId="265"/>
            <ac:spMk id="26" creationId="{4D35ED2D-5604-4818-1E21-F8A7E0F5427C}"/>
          </ac:spMkLst>
        </pc:spChg>
        <pc:grpChg chg="add mod">
          <ac:chgData name="Maxwel de Souza Freitas" userId="0239695f-dad7-46d4-9d4b-7c216ef484a5" providerId="ADAL" clId="{6611EBE3-5BD6-49A8-8B33-B594E64D99B7}" dt="2024-04-15T16:04:15.344" v="1014" actId="164"/>
          <ac:grpSpMkLst>
            <pc:docMk/>
            <pc:sldMk cId="296239340" sldId="265"/>
            <ac:grpSpMk id="3" creationId="{6614DA0B-27D9-47A8-1BB8-002DA7EF3481}"/>
          </ac:grpSpMkLst>
        </pc:grpChg>
        <pc:grpChg chg="add del mod">
          <ac:chgData name="Maxwel de Souza Freitas" userId="0239695f-dad7-46d4-9d4b-7c216ef484a5" providerId="ADAL" clId="{6611EBE3-5BD6-49A8-8B33-B594E64D99B7}" dt="2024-04-11T16:27:04.632" v="75" actId="478"/>
          <ac:grpSpMkLst>
            <pc:docMk/>
            <pc:sldMk cId="296239340" sldId="265"/>
            <ac:grpSpMk id="14" creationId="{5A7B77BA-9395-196F-1007-F55BF71A99C4}"/>
          </ac:grpSpMkLst>
        </pc:grpChg>
        <pc:grpChg chg="add del mod">
          <ac:chgData name="Maxwel de Souza Freitas" userId="0239695f-dad7-46d4-9d4b-7c216ef484a5" providerId="ADAL" clId="{6611EBE3-5BD6-49A8-8B33-B594E64D99B7}" dt="2024-04-11T16:29:50.996" v="125" actId="21"/>
          <ac:grpSpMkLst>
            <pc:docMk/>
            <pc:sldMk cId="296239340" sldId="265"/>
            <ac:grpSpMk id="22" creationId="{79B7BE45-1B7A-473D-13B7-D5D8C20D8672}"/>
          </ac:grpSpMkLst>
        </pc:grpChg>
        <pc:graphicFrameChg chg="del">
          <ac:chgData name="Maxwel de Souza Freitas" userId="0239695f-dad7-46d4-9d4b-7c216ef484a5" providerId="ADAL" clId="{6611EBE3-5BD6-49A8-8B33-B594E64D99B7}" dt="2024-04-11T16:13:30.577" v="6" actId="478"/>
          <ac:graphicFrameMkLst>
            <pc:docMk/>
            <pc:sldMk cId="296239340" sldId="265"/>
            <ac:graphicFrameMk id="5" creationId="{13ADD1F5-3FD2-5372-492A-A43A162A6CBA}"/>
          </ac:graphicFrameMkLst>
        </pc:graphicFrameChg>
        <pc:picChg chg="add mod ord">
          <ac:chgData name="Maxwel de Souza Freitas" userId="0239695f-dad7-46d4-9d4b-7c216ef484a5" providerId="ADAL" clId="{6611EBE3-5BD6-49A8-8B33-B594E64D99B7}" dt="2024-04-15T16:04:15.344" v="1014" actId="164"/>
          <ac:picMkLst>
            <pc:docMk/>
            <pc:sldMk cId="296239340" sldId="265"/>
            <ac:picMk id="7" creationId="{E679733D-FF8C-98C9-1240-EBA0BF71C31F}"/>
          </ac:picMkLst>
        </pc:picChg>
      </pc:sldChg>
      <pc:sldChg chg="addSp delSp modSp add mod">
        <pc:chgData name="Maxwel de Souza Freitas" userId="0239695f-dad7-46d4-9d4b-7c216ef484a5" providerId="ADAL" clId="{6611EBE3-5BD6-49A8-8B33-B594E64D99B7}" dt="2024-04-15T20:17:24.105" v="1101" actId="164"/>
        <pc:sldMkLst>
          <pc:docMk/>
          <pc:sldMk cId="1335820889" sldId="266"/>
        </pc:sldMkLst>
        <pc:spChg chg="mod">
          <ac:chgData name="Maxwel de Souza Freitas" userId="0239695f-dad7-46d4-9d4b-7c216ef484a5" providerId="ADAL" clId="{6611EBE3-5BD6-49A8-8B33-B594E64D99B7}" dt="2024-04-11T18:31:01.354" v="868" actId="20577"/>
          <ac:spMkLst>
            <pc:docMk/>
            <pc:sldMk cId="1335820889" sldId="266"/>
            <ac:spMk id="2" creationId="{FF793BD3-4745-E603-1B4A-91C33297DA13}"/>
          </ac:spMkLst>
        </pc:spChg>
        <pc:spChg chg="del">
          <ac:chgData name="Maxwel de Souza Freitas" userId="0239695f-dad7-46d4-9d4b-7c216ef484a5" providerId="ADAL" clId="{6611EBE3-5BD6-49A8-8B33-B594E64D99B7}" dt="2024-04-11T16:31:44.072" v="195" actId="478"/>
          <ac:spMkLst>
            <pc:docMk/>
            <pc:sldMk cId="1335820889" sldId="266"/>
            <ac:spMk id="4" creationId="{1FA8C9FA-E8C5-A3D7-A533-F8247307C167}"/>
          </ac:spMkLst>
        </pc:spChg>
        <pc:spChg chg="add mod">
          <ac:chgData name="Maxwel de Souza Freitas" userId="0239695f-dad7-46d4-9d4b-7c216ef484a5" providerId="ADAL" clId="{6611EBE3-5BD6-49A8-8B33-B594E64D99B7}" dt="2024-04-11T17:54:59.789" v="224"/>
          <ac:spMkLst>
            <pc:docMk/>
            <pc:sldMk cId="1335820889" sldId="266"/>
            <ac:spMk id="20" creationId="{0D1D93E9-0008-6A54-64CD-021434DB6918}"/>
          </ac:spMkLst>
        </pc:spChg>
        <pc:spChg chg="add mod">
          <ac:chgData name="Maxwel de Souza Freitas" userId="0239695f-dad7-46d4-9d4b-7c216ef484a5" providerId="ADAL" clId="{6611EBE3-5BD6-49A8-8B33-B594E64D99B7}" dt="2024-04-11T17:55:24.663" v="231" actId="1076"/>
          <ac:spMkLst>
            <pc:docMk/>
            <pc:sldMk cId="1335820889" sldId="266"/>
            <ac:spMk id="21" creationId="{64AC9873-487F-ABC8-F44D-B8D78CFB016F}"/>
          </ac:spMkLst>
        </pc:spChg>
        <pc:spChg chg="add del mod topLvl">
          <ac:chgData name="Maxwel de Souza Freitas" userId="0239695f-dad7-46d4-9d4b-7c216ef484a5" providerId="ADAL" clId="{6611EBE3-5BD6-49A8-8B33-B594E64D99B7}" dt="2024-04-11T17:55:20.639" v="230" actId="478"/>
          <ac:spMkLst>
            <pc:docMk/>
            <pc:sldMk cId="1335820889" sldId="266"/>
            <ac:spMk id="22" creationId="{551C6639-DC50-A435-3E6E-B08C09CFB296}"/>
          </ac:spMkLst>
        </pc:spChg>
        <pc:spChg chg="add del mod topLvl">
          <ac:chgData name="Maxwel de Souza Freitas" userId="0239695f-dad7-46d4-9d4b-7c216ef484a5" providerId="ADAL" clId="{6611EBE3-5BD6-49A8-8B33-B594E64D99B7}" dt="2024-04-11T17:55:48.390" v="240" actId="478"/>
          <ac:spMkLst>
            <pc:docMk/>
            <pc:sldMk cId="1335820889" sldId="266"/>
            <ac:spMk id="23" creationId="{40CB6C48-32A3-3D1E-57A0-7CD38F276F5C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25" creationId="{9C674BE9-69CA-4304-B4E8-FBC6A30FAFEB}"/>
          </ac:spMkLst>
        </pc:spChg>
        <pc:spChg chg="add del mod topLvl">
          <ac:chgData name="Maxwel de Souza Freitas" userId="0239695f-dad7-46d4-9d4b-7c216ef484a5" providerId="ADAL" clId="{6611EBE3-5BD6-49A8-8B33-B594E64D99B7}" dt="2024-04-11T17:56:16.095" v="248" actId="478"/>
          <ac:spMkLst>
            <pc:docMk/>
            <pc:sldMk cId="1335820889" sldId="266"/>
            <ac:spMk id="26" creationId="{E62C7E94-DA62-4418-8331-1CC582421FFA}"/>
          </ac:spMkLst>
        </pc:spChg>
        <pc:spChg chg="del mod topLvl">
          <ac:chgData name="Maxwel de Souza Freitas" userId="0239695f-dad7-46d4-9d4b-7c216ef484a5" providerId="ADAL" clId="{6611EBE3-5BD6-49A8-8B33-B594E64D99B7}" dt="2024-04-11T17:56:19.073" v="250" actId="478"/>
          <ac:spMkLst>
            <pc:docMk/>
            <pc:sldMk cId="1335820889" sldId="266"/>
            <ac:spMk id="28" creationId="{72D10C82-CB98-F9B4-B6E5-9B46A495CEC6}"/>
          </ac:spMkLst>
        </pc:spChg>
        <pc:spChg chg="del mod topLvl">
          <ac:chgData name="Maxwel de Souza Freitas" userId="0239695f-dad7-46d4-9d4b-7c216ef484a5" providerId="ADAL" clId="{6611EBE3-5BD6-49A8-8B33-B594E64D99B7}" dt="2024-04-11T17:56:18.375" v="249" actId="478"/>
          <ac:spMkLst>
            <pc:docMk/>
            <pc:sldMk cId="1335820889" sldId="266"/>
            <ac:spMk id="29" creationId="{946683D8-3F74-77AE-8D9D-516AB86A3D90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30" creationId="{9415D4F4-247D-E552-DDF1-6FDDA120B03E}"/>
          </ac:spMkLst>
        </pc:spChg>
        <pc:spChg chg="add del mod">
          <ac:chgData name="Maxwel de Souza Freitas" userId="0239695f-dad7-46d4-9d4b-7c216ef484a5" providerId="ADAL" clId="{6611EBE3-5BD6-49A8-8B33-B594E64D99B7}" dt="2024-04-11T18:05:17.473" v="400" actId="478"/>
          <ac:spMkLst>
            <pc:docMk/>
            <pc:sldMk cId="1335820889" sldId="266"/>
            <ac:spMk id="31" creationId="{386DF21B-110C-F315-3702-C7167928DF35}"/>
          </ac:spMkLst>
        </pc:spChg>
        <pc:spChg chg="add del mod">
          <ac:chgData name="Maxwel de Souza Freitas" userId="0239695f-dad7-46d4-9d4b-7c216ef484a5" providerId="ADAL" clId="{6611EBE3-5BD6-49A8-8B33-B594E64D99B7}" dt="2024-04-11T18:05:16.732" v="399" actId="478"/>
          <ac:spMkLst>
            <pc:docMk/>
            <pc:sldMk cId="1335820889" sldId="266"/>
            <ac:spMk id="32" creationId="{283481AE-78F0-1C41-D679-DC56CA24E523}"/>
          </ac:spMkLst>
        </pc:spChg>
        <pc:spChg chg="add del mod">
          <ac:chgData name="Maxwel de Souza Freitas" userId="0239695f-dad7-46d4-9d4b-7c216ef484a5" providerId="ADAL" clId="{6611EBE3-5BD6-49A8-8B33-B594E64D99B7}" dt="2024-04-11T17:58:42.660" v="343"/>
          <ac:spMkLst>
            <pc:docMk/>
            <pc:sldMk cId="1335820889" sldId="266"/>
            <ac:spMk id="33" creationId="{8B45D828-24F9-93BC-6E74-2810FA5E0D1E}"/>
          </ac:spMkLst>
        </pc:spChg>
        <pc:spChg chg="add del mod">
          <ac:chgData name="Maxwel de Souza Freitas" userId="0239695f-dad7-46d4-9d4b-7c216ef484a5" providerId="ADAL" clId="{6611EBE3-5BD6-49A8-8B33-B594E64D99B7}" dt="2024-04-11T18:13:23.224" v="475" actId="478"/>
          <ac:spMkLst>
            <pc:docMk/>
            <pc:sldMk cId="1335820889" sldId="266"/>
            <ac:spMk id="34" creationId="{46F5332C-58CA-6CA3-98E4-E893016C39EA}"/>
          </ac:spMkLst>
        </pc:spChg>
        <pc:spChg chg="add del mod">
          <ac:chgData name="Maxwel de Souza Freitas" userId="0239695f-dad7-46d4-9d4b-7c216ef484a5" providerId="ADAL" clId="{6611EBE3-5BD6-49A8-8B33-B594E64D99B7}" dt="2024-04-11T18:13:23.928" v="476" actId="478"/>
          <ac:spMkLst>
            <pc:docMk/>
            <pc:sldMk cId="1335820889" sldId="266"/>
            <ac:spMk id="35" creationId="{2496F772-118A-D673-D009-DFC129824829}"/>
          </ac:spMkLst>
        </pc:spChg>
        <pc:spChg chg="add del mod">
          <ac:chgData name="Maxwel de Souza Freitas" userId="0239695f-dad7-46d4-9d4b-7c216ef484a5" providerId="ADAL" clId="{6611EBE3-5BD6-49A8-8B33-B594E64D99B7}" dt="2024-04-11T18:13:21.400" v="473" actId="478"/>
          <ac:spMkLst>
            <pc:docMk/>
            <pc:sldMk cId="1335820889" sldId="266"/>
            <ac:spMk id="36" creationId="{19852EFC-FEBE-0E0E-C542-8AEDA22D93AC}"/>
          </ac:spMkLst>
        </pc:spChg>
        <pc:spChg chg="add del mod">
          <ac:chgData name="Maxwel de Souza Freitas" userId="0239695f-dad7-46d4-9d4b-7c216ef484a5" providerId="ADAL" clId="{6611EBE3-5BD6-49A8-8B33-B594E64D99B7}" dt="2024-04-11T18:13:22.345" v="474" actId="478"/>
          <ac:spMkLst>
            <pc:docMk/>
            <pc:sldMk cId="1335820889" sldId="266"/>
            <ac:spMk id="37" creationId="{153B598A-485E-3BB5-E12E-1A731927457A}"/>
          </ac:spMkLst>
        </pc:spChg>
        <pc:spChg chg="add del mod">
          <ac:chgData name="Maxwel de Souza Freitas" userId="0239695f-dad7-46d4-9d4b-7c216ef484a5" providerId="ADAL" clId="{6611EBE3-5BD6-49A8-8B33-B594E64D99B7}" dt="2024-04-11T18:05:18.436" v="401" actId="478"/>
          <ac:spMkLst>
            <pc:docMk/>
            <pc:sldMk cId="1335820889" sldId="266"/>
            <ac:spMk id="38" creationId="{43B52564-CB52-7641-21EB-B17D37BD194C}"/>
          </ac:spMkLst>
        </pc:spChg>
        <pc:spChg chg="add del mod">
          <ac:chgData name="Maxwel de Souza Freitas" userId="0239695f-dad7-46d4-9d4b-7c216ef484a5" providerId="ADAL" clId="{6611EBE3-5BD6-49A8-8B33-B594E64D99B7}" dt="2024-04-11T18:06:05.493" v="408" actId="478"/>
          <ac:spMkLst>
            <pc:docMk/>
            <pc:sldMk cId="1335820889" sldId="266"/>
            <ac:spMk id="39" creationId="{0DD40C21-64F9-FDD6-CABE-072BA7243C03}"/>
          </ac:spMkLst>
        </pc:spChg>
        <pc:spChg chg="add del mod">
          <ac:chgData name="Maxwel de Souza Freitas" userId="0239695f-dad7-46d4-9d4b-7c216ef484a5" providerId="ADAL" clId="{6611EBE3-5BD6-49A8-8B33-B594E64D99B7}" dt="2024-04-11T18:18:42.041" v="531" actId="478"/>
          <ac:spMkLst>
            <pc:docMk/>
            <pc:sldMk cId="1335820889" sldId="266"/>
            <ac:spMk id="62" creationId="{D22C0165-5319-DD4E-D7B3-1DADCBB0A57A}"/>
          </ac:spMkLst>
        </pc:spChg>
        <pc:spChg chg="add del mod">
          <ac:chgData name="Maxwel de Souza Freitas" userId="0239695f-dad7-46d4-9d4b-7c216ef484a5" providerId="ADAL" clId="{6611EBE3-5BD6-49A8-8B33-B594E64D99B7}" dt="2024-04-11T18:18:41.161" v="530" actId="478"/>
          <ac:spMkLst>
            <pc:docMk/>
            <pc:sldMk cId="1335820889" sldId="266"/>
            <ac:spMk id="63" creationId="{7EDB0CB9-EEA0-724F-D235-4A5D473C4E5F}"/>
          </ac:spMkLst>
        </pc:spChg>
        <pc:spChg chg="add del mod">
          <ac:chgData name="Maxwel de Souza Freitas" userId="0239695f-dad7-46d4-9d4b-7c216ef484a5" providerId="ADAL" clId="{6611EBE3-5BD6-49A8-8B33-B594E64D99B7}" dt="2024-04-11T18:18:39.961" v="529" actId="478"/>
          <ac:spMkLst>
            <pc:docMk/>
            <pc:sldMk cId="1335820889" sldId="266"/>
            <ac:spMk id="64" creationId="{FF2798E3-C394-B817-B09C-720B093464AC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5" creationId="{6CD71E0B-53EA-A214-CBE7-4E8041F2B36E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6" creationId="{0C8C6933-380C-B97B-DF8B-53F9716C0541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7" creationId="{4EF2BBDB-0F4F-BDCD-BBB3-BB542B6A253E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8" creationId="{1AE13904-FEB6-245C-A754-6FE962B4349B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9" creationId="{3A36E45D-A9E9-4A39-F281-FB33DC0B5E76}"/>
          </ac:spMkLst>
        </pc:spChg>
        <pc:grpChg chg="add mod">
          <ac:chgData name="Maxwel de Souza Freitas" userId="0239695f-dad7-46d4-9d4b-7c216ef484a5" providerId="ADAL" clId="{6611EBE3-5BD6-49A8-8B33-B594E64D99B7}" dt="2024-04-15T20:17:24.105" v="1101" actId="164"/>
          <ac:grpSpMkLst>
            <pc:docMk/>
            <pc:sldMk cId="1335820889" sldId="266"/>
            <ac:grpSpMk id="6" creationId="{503C26F5-71C4-ECEE-C615-A254BE5201E7}"/>
          </ac:grpSpMkLst>
        </pc:grpChg>
        <pc:grpChg chg="add del mod">
          <ac:chgData name="Maxwel de Souza Freitas" userId="0239695f-dad7-46d4-9d4b-7c216ef484a5" providerId="ADAL" clId="{6611EBE3-5BD6-49A8-8B33-B594E64D99B7}" dt="2024-04-11T17:55:20.639" v="230" actId="478"/>
          <ac:grpSpMkLst>
            <pc:docMk/>
            <pc:sldMk cId="1335820889" sldId="266"/>
            <ac:grpSpMk id="18" creationId="{CEAC9AD7-B4E9-0176-2A43-F2844172DDF8}"/>
          </ac:grpSpMkLst>
        </pc:grpChg>
        <pc:grpChg chg="add del mod">
          <ac:chgData name="Maxwel de Souza Freitas" userId="0239695f-dad7-46d4-9d4b-7c216ef484a5" providerId="ADAL" clId="{6611EBE3-5BD6-49A8-8B33-B594E64D99B7}" dt="2024-04-11T17:55:26.703" v="232" actId="478"/>
          <ac:grpSpMkLst>
            <pc:docMk/>
            <pc:sldMk cId="1335820889" sldId="266"/>
            <ac:grpSpMk id="19" creationId="{73F15F98-8EA5-7C74-D1CE-47AEA3A5B9FB}"/>
          </ac:grpSpMkLst>
        </pc:grpChg>
        <pc:grpChg chg="add del mod">
          <ac:chgData name="Maxwel de Souza Freitas" userId="0239695f-dad7-46d4-9d4b-7c216ef484a5" providerId="ADAL" clId="{6611EBE3-5BD6-49A8-8B33-B594E64D99B7}" dt="2024-04-11T17:56:16.095" v="248" actId="478"/>
          <ac:grpSpMkLst>
            <pc:docMk/>
            <pc:sldMk cId="1335820889" sldId="266"/>
            <ac:grpSpMk id="24" creationId="{0E72D1F6-728C-C4D2-FA42-0C72E388673A}"/>
          </ac:grpSpMkLst>
        </pc:grpChg>
        <pc:grpChg chg="add del mod">
          <ac:chgData name="Maxwel de Souza Freitas" userId="0239695f-dad7-46d4-9d4b-7c216ef484a5" providerId="ADAL" clId="{6611EBE3-5BD6-49A8-8B33-B594E64D99B7}" dt="2024-04-11T17:56:18.375" v="249" actId="478"/>
          <ac:grpSpMkLst>
            <pc:docMk/>
            <pc:sldMk cId="1335820889" sldId="266"/>
            <ac:grpSpMk id="27" creationId="{CCD972EA-6670-50BB-A34E-73932314D02F}"/>
          </ac:grpSpMkLst>
        </pc:grpChg>
        <pc:grpChg chg="add del mod">
          <ac:chgData name="Maxwel de Souza Freitas" userId="0239695f-dad7-46d4-9d4b-7c216ef484a5" providerId="ADAL" clId="{6611EBE3-5BD6-49A8-8B33-B594E64D99B7}" dt="2024-04-15T20:16:53.728" v="1098" actId="165"/>
          <ac:grpSpMkLst>
            <pc:docMk/>
            <pc:sldMk cId="1335820889" sldId="266"/>
            <ac:grpSpMk id="75" creationId="{0D3AA5D2-AA37-D4A4-D440-F77E9A19463A}"/>
          </ac:grpSpMkLst>
        </pc:grpChg>
        <pc:picChg chg="add del mod">
          <ac:chgData name="Maxwel de Souza Freitas" userId="0239695f-dad7-46d4-9d4b-7c216ef484a5" providerId="ADAL" clId="{6611EBE3-5BD6-49A8-8B33-B594E64D99B7}" dt="2024-04-15T20:16:47.440" v="1097" actId="21"/>
          <ac:picMkLst>
            <pc:docMk/>
            <pc:sldMk cId="1335820889" sldId="266"/>
            <ac:picMk id="4" creationId="{D68C47B1-7E2C-32A0-6D07-092FB5A6EAD0}"/>
          </ac:picMkLst>
        </pc:picChg>
        <pc:picChg chg="add del mod">
          <ac:chgData name="Maxwel de Souza Freitas" userId="0239695f-dad7-46d4-9d4b-7c216ef484a5" providerId="ADAL" clId="{6611EBE3-5BD6-49A8-8B33-B594E64D99B7}" dt="2024-04-11T16:32:33.002" v="199" actId="478"/>
          <ac:picMkLst>
            <pc:docMk/>
            <pc:sldMk cId="1335820889" sldId="266"/>
            <ac:picMk id="5" creationId="{0D44E89D-59D0-1A73-2E97-42972177C2EB}"/>
          </ac:picMkLst>
        </pc:picChg>
        <pc:picChg chg="add mod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" creationId="{FB63C30B-BAAB-3104-4B4C-FC2055B4E1B1}"/>
          </ac:picMkLst>
        </pc:picChg>
        <pc:picChg chg="add del mod">
          <ac:chgData name="Maxwel de Souza Freitas" userId="0239695f-dad7-46d4-9d4b-7c216ef484a5" providerId="ADAL" clId="{6611EBE3-5BD6-49A8-8B33-B594E64D99B7}" dt="2024-04-11T18:06:39.004" v="413" actId="478"/>
          <ac:picMkLst>
            <pc:docMk/>
            <pc:sldMk cId="1335820889" sldId="266"/>
            <ac:picMk id="7" creationId="{93E527CF-FE7A-ECD2-6577-B28E092A8D9F}"/>
          </ac:picMkLst>
        </pc:picChg>
        <pc:picChg chg="add del mod">
          <ac:chgData name="Maxwel de Souza Freitas" userId="0239695f-dad7-46d4-9d4b-7c216ef484a5" providerId="ADAL" clId="{6611EBE3-5BD6-49A8-8B33-B594E64D99B7}" dt="2024-04-11T18:06:37.584" v="411" actId="478"/>
          <ac:picMkLst>
            <pc:docMk/>
            <pc:sldMk cId="1335820889" sldId="266"/>
            <ac:picMk id="10" creationId="{93CCC0BD-CC22-274F-6619-B992796B7E50}"/>
          </ac:picMkLst>
        </pc:picChg>
        <pc:picChg chg="add del mod">
          <ac:chgData name="Maxwel de Souza Freitas" userId="0239695f-dad7-46d4-9d4b-7c216ef484a5" providerId="ADAL" clId="{6611EBE3-5BD6-49A8-8B33-B594E64D99B7}" dt="2024-04-11T18:06:18.324" v="410" actId="478"/>
          <ac:picMkLst>
            <pc:docMk/>
            <pc:sldMk cId="1335820889" sldId="266"/>
            <ac:picMk id="14" creationId="{D3F3B76A-DAF7-447E-3F55-4FA76DB0E8D4}"/>
          </ac:picMkLst>
        </pc:picChg>
        <pc:picChg chg="add del mod">
          <ac:chgData name="Maxwel de Souza Freitas" userId="0239695f-dad7-46d4-9d4b-7c216ef484a5" providerId="ADAL" clId="{6611EBE3-5BD6-49A8-8B33-B594E64D99B7}" dt="2024-04-11T18:06:38.246" v="412" actId="478"/>
          <ac:picMkLst>
            <pc:docMk/>
            <pc:sldMk cId="1335820889" sldId="266"/>
            <ac:picMk id="17" creationId="{3304DEE8-E129-4A03-B059-71D4A84BCFB0}"/>
          </ac:picMkLst>
        </pc:picChg>
        <pc:picChg chg="add del mod">
          <ac:chgData name="Maxwel de Souza Freitas" userId="0239695f-dad7-46d4-9d4b-7c216ef484a5" providerId="ADAL" clId="{6611EBE3-5BD6-49A8-8B33-B594E64D99B7}" dt="2024-04-11T18:02:38.958" v="371" actId="21"/>
          <ac:picMkLst>
            <pc:docMk/>
            <pc:sldMk cId="1335820889" sldId="266"/>
            <ac:picMk id="41" creationId="{D22D805E-6DF7-D7A4-23D7-5F0785434AE0}"/>
          </ac:picMkLst>
        </pc:picChg>
        <pc:picChg chg="add del mod">
          <ac:chgData name="Maxwel de Souza Freitas" userId="0239695f-dad7-46d4-9d4b-7c216ef484a5" providerId="ADAL" clId="{6611EBE3-5BD6-49A8-8B33-B594E64D99B7}" dt="2024-04-11T18:30:26.402" v="834" actId="478"/>
          <ac:picMkLst>
            <pc:docMk/>
            <pc:sldMk cId="1335820889" sldId="266"/>
            <ac:picMk id="42" creationId="{F6D21579-9068-3CCD-44E1-D0AC1A8F9C52}"/>
          </ac:picMkLst>
        </pc:picChg>
        <pc:picChg chg="add del mod">
          <ac:chgData name="Maxwel de Souza Freitas" userId="0239695f-dad7-46d4-9d4b-7c216ef484a5" providerId="ADAL" clId="{6611EBE3-5BD6-49A8-8B33-B594E64D99B7}" dt="2024-04-11T18:04:35.269" v="390" actId="478"/>
          <ac:picMkLst>
            <pc:docMk/>
            <pc:sldMk cId="1335820889" sldId="266"/>
            <ac:picMk id="44" creationId="{9EB65092-A993-C201-5D28-7E847D6B838E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45" creationId="{A701D2CC-9810-357B-1DA6-47F3D59B32A1}"/>
          </ac:picMkLst>
        </pc:picChg>
        <pc:picChg chg="add del mod">
          <ac:chgData name="Maxwel de Souza Freitas" userId="0239695f-dad7-46d4-9d4b-7c216ef484a5" providerId="ADAL" clId="{6611EBE3-5BD6-49A8-8B33-B594E64D99B7}" dt="2024-04-11T18:30:27.625" v="836" actId="478"/>
          <ac:picMkLst>
            <pc:docMk/>
            <pc:sldMk cId="1335820889" sldId="266"/>
            <ac:picMk id="46" creationId="{C9F74682-E31D-9C6E-5A8F-B0270A55A229}"/>
          </ac:picMkLst>
        </pc:picChg>
        <pc:picChg chg="add del mod">
          <ac:chgData name="Maxwel de Souza Freitas" userId="0239695f-dad7-46d4-9d4b-7c216ef484a5" providerId="ADAL" clId="{6611EBE3-5BD6-49A8-8B33-B594E64D99B7}" dt="2024-04-11T18:30:25.818" v="833" actId="478"/>
          <ac:picMkLst>
            <pc:docMk/>
            <pc:sldMk cId="1335820889" sldId="266"/>
            <ac:picMk id="47" creationId="{CD78EBD5-BF10-D2BE-767A-F5BB2D65C621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48" creationId="{F1CCCBCD-1314-80A3-1088-8A950AAFF679}"/>
          </ac:picMkLst>
        </pc:picChg>
        <pc:picChg chg="add del mod">
          <ac:chgData name="Maxwel de Souza Freitas" userId="0239695f-dad7-46d4-9d4b-7c216ef484a5" providerId="ADAL" clId="{6611EBE3-5BD6-49A8-8B33-B594E64D99B7}" dt="2024-04-11T18:05:15.938" v="398" actId="478"/>
          <ac:picMkLst>
            <pc:docMk/>
            <pc:sldMk cId="1335820889" sldId="266"/>
            <ac:picMk id="49" creationId="{019D7453-2419-2770-3D82-AD32D797260D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0" creationId="{5082F846-5205-FC8F-E574-BE589FF5CF00}"/>
          </ac:picMkLst>
        </pc:picChg>
        <pc:picChg chg="add mod topLvl modCrop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2" creationId="{C0202A04-12B1-AF5A-1005-FA078355B560}"/>
          </ac:picMkLst>
        </pc:picChg>
        <pc:picChg chg="add mod topLvl modCrop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4" creationId="{43AB3625-60D1-8185-E60A-875FB7A0D933}"/>
          </ac:picMkLst>
        </pc:picChg>
        <pc:picChg chg="add mod topLvl modCrop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6" creationId="{A3317EA0-35E2-9145-7542-65D05BD40C03}"/>
          </ac:picMkLst>
        </pc:picChg>
        <pc:picChg chg="add del mod modCrop">
          <ac:chgData name="Maxwel de Souza Freitas" userId="0239695f-dad7-46d4-9d4b-7c216ef484a5" providerId="ADAL" clId="{6611EBE3-5BD6-49A8-8B33-B594E64D99B7}" dt="2024-04-15T20:16:45.809" v="1096" actId="478"/>
          <ac:picMkLst>
            <pc:docMk/>
            <pc:sldMk cId="1335820889" sldId="266"/>
            <ac:picMk id="58" creationId="{D790DA7F-E2C4-C6F0-DA50-006E850AD0A9}"/>
          </ac:picMkLst>
        </pc:picChg>
        <pc:picChg chg="add del mod">
          <ac:chgData name="Maxwel de Souza Freitas" userId="0239695f-dad7-46d4-9d4b-7c216ef484a5" providerId="ADAL" clId="{6611EBE3-5BD6-49A8-8B33-B594E64D99B7}" dt="2024-04-11T18:15:06.242" v="490" actId="478"/>
          <ac:picMkLst>
            <pc:docMk/>
            <pc:sldMk cId="1335820889" sldId="266"/>
            <ac:picMk id="59" creationId="{8FB4D7D3-59E9-58CD-D361-E8817508A8AA}"/>
          </ac:picMkLst>
        </pc:picChg>
        <pc:picChg chg="add del mod">
          <ac:chgData name="Maxwel de Souza Freitas" userId="0239695f-dad7-46d4-9d4b-7c216ef484a5" providerId="ADAL" clId="{6611EBE3-5BD6-49A8-8B33-B594E64D99B7}" dt="2024-04-11T18:30:25.178" v="832" actId="478"/>
          <ac:picMkLst>
            <pc:docMk/>
            <pc:sldMk cId="1335820889" sldId="266"/>
            <ac:picMk id="60" creationId="{E0988F0B-1B51-AA7B-37FA-0D15D4D4B996}"/>
          </ac:picMkLst>
        </pc:picChg>
        <pc:picChg chg="add del mod">
          <ac:chgData name="Maxwel de Souza Freitas" userId="0239695f-dad7-46d4-9d4b-7c216ef484a5" providerId="ADAL" clId="{6611EBE3-5BD6-49A8-8B33-B594E64D99B7}" dt="2024-04-11T18:30:27.097" v="835" actId="478"/>
          <ac:picMkLst>
            <pc:docMk/>
            <pc:sldMk cId="1335820889" sldId="266"/>
            <ac:picMk id="61" creationId="{493CFC29-A496-CD21-DF34-8282D0BAD79F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0" creationId="{0D1A6776-DB67-AA84-013C-293A4CC0FB4A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1" creationId="{3D99858B-AC4C-1446-0791-D64AFDFF2CF7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2" creationId="{D9706E80-BD01-D0C3-20D5-B17A7A6342CF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3" creationId="{3638D93C-104F-477B-1019-E08B4AD3A059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4" creationId="{FF0E3E60-39F7-4429-924B-A9CFEC47750A}"/>
          </ac:picMkLst>
        </pc:picChg>
      </pc:sldChg>
      <pc:sldChg chg="addSp delSp modSp add mod">
        <pc:chgData name="Maxwel de Souza Freitas" userId="0239695f-dad7-46d4-9d4b-7c216ef484a5" providerId="ADAL" clId="{6611EBE3-5BD6-49A8-8B33-B594E64D99B7}" dt="2024-04-15T16:58:03.120" v="1090" actId="20577"/>
        <pc:sldMkLst>
          <pc:docMk/>
          <pc:sldMk cId="1352238549" sldId="267"/>
        </pc:sldMkLst>
        <pc:spChg chg="mod">
          <ac:chgData name="Maxwel de Souza Freitas" userId="0239695f-dad7-46d4-9d4b-7c216ef484a5" providerId="ADAL" clId="{6611EBE3-5BD6-49A8-8B33-B594E64D99B7}" dt="2024-04-15T16:58:03.120" v="1090" actId="20577"/>
          <ac:spMkLst>
            <pc:docMk/>
            <pc:sldMk cId="1352238549" sldId="267"/>
            <ac:spMk id="2" creationId="{FF793BD3-4745-E603-1B4A-91C33297DA13}"/>
          </ac:spMkLst>
        </pc:spChg>
        <pc:spChg chg="del">
          <ac:chgData name="Maxwel de Souza Freitas" userId="0239695f-dad7-46d4-9d4b-7c216ef484a5" providerId="ADAL" clId="{6611EBE3-5BD6-49A8-8B33-B594E64D99B7}" dt="2024-04-11T18:45:35.609" v="972" actId="478"/>
          <ac:spMkLst>
            <pc:docMk/>
            <pc:sldMk cId="1352238549" sldId="267"/>
            <ac:spMk id="4" creationId="{1FA8C9FA-E8C5-A3D7-A533-F8247307C167}"/>
          </ac:spMkLst>
        </pc:spChg>
        <pc:picChg chg="add mod">
          <ac:chgData name="Maxwel de Souza Freitas" userId="0239695f-dad7-46d4-9d4b-7c216ef484a5" providerId="ADAL" clId="{6611EBE3-5BD6-49A8-8B33-B594E64D99B7}" dt="2024-04-11T18:48:20.937" v="994" actId="1076"/>
          <ac:picMkLst>
            <pc:docMk/>
            <pc:sldMk cId="1352238549" sldId="267"/>
            <ac:picMk id="5" creationId="{643FD417-68FC-A8BB-9828-EDFE7B2B97D1}"/>
          </ac:picMkLst>
        </pc:picChg>
        <pc:picChg chg="add del mod">
          <ac:chgData name="Maxwel de Souza Freitas" userId="0239695f-dad7-46d4-9d4b-7c216ef484a5" providerId="ADAL" clId="{6611EBE3-5BD6-49A8-8B33-B594E64D99B7}" dt="2024-04-11T18:47:02.153" v="981" actId="478"/>
          <ac:picMkLst>
            <pc:docMk/>
            <pc:sldMk cId="1352238549" sldId="267"/>
            <ac:picMk id="7" creationId="{C314F626-938D-18C9-5888-8450FF73ED5E}"/>
          </ac:picMkLst>
        </pc:picChg>
        <pc:picChg chg="add mod">
          <ac:chgData name="Maxwel de Souza Freitas" userId="0239695f-dad7-46d4-9d4b-7c216ef484a5" providerId="ADAL" clId="{6611EBE3-5BD6-49A8-8B33-B594E64D99B7}" dt="2024-04-11T18:48:20.937" v="994" actId="1076"/>
          <ac:picMkLst>
            <pc:docMk/>
            <pc:sldMk cId="1352238549" sldId="267"/>
            <ac:picMk id="10" creationId="{03B971A3-2464-9F77-E15D-6029A40A7CEC}"/>
          </ac:picMkLst>
        </pc:picChg>
      </pc:sldChg>
      <pc:sldChg chg="addSp delSp modSp add mod replId">
        <pc:chgData name="Maxwel de Souza Freitas" userId="0239695f-dad7-46d4-9d4b-7c216ef484a5" providerId="ADAL" clId="{6611EBE3-5BD6-49A8-8B33-B594E64D99B7}" dt="2024-04-15T21:04:28.925" v="1415" actId="20577"/>
        <pc:sldMkLst>
          <pc:docMk/>
          <pc:sldMk cId="296171236" sldId="268"/>
        </pc:sldMkLst>
        <pc:spChg chg="mod">
          <ac:chgData name="Maxwel de Souza Freitas" userId="0239695f-dad7-46d4-9d4b-7c216ef484a5" providerId="ADAL" clId="{6611EBE3-5BD6-49A8-8B33-B594E64D99B7}" dt="2024-04-15T20:57:09.561" v="1298" actId="26606"/>
          <ac:spMkLst>
            <pc:docMk/>
            <pc:sldMk cId="296171236" sldId="268"/>
            <ac:spMk id="2" creationId="{FF793BD3-4745-E603-1B4A-91C33297DA13}"/>
          </ac:spMkLst>
        </pc:spChg>
        <pc:spChg chg="add del mod or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4" creationId="{D8CE0121-B9A8-E5C3-16F4-5750E97A829D}"/>
          </ac:spMkLst>
        </pc:spChg>
        <pc:spChg chg="del">
          <ac:chgData name="Maxwel de Souza Freitas" userId="0239695f-dad7-46d4-9d4b-7c216ef484a5" providerId="ADAL" clId="{6611EBE3-5BD6-49A8-8B33-B594E64D99B7}" dt="2024-04-15T20:55:16.428" v="1102" actId="478"/>
          <ac:spMkLst>
            <pc:docMk/>
            <pc:sldMk cId="296171236" sldId="268"/>
            <ac:spMk id="7" creationId="{99445FD9-5961-AD4F-EA65-BC976DF9BAB3}"/>
          </ac:spMkLst>
        </pc:spChg>
        <pc:spChg chg="add mod">
          <ac:chgData name="Maxwel de Souza Freitas" userId="0239695f-dad7-46d4-9d4b-7c216ef484a5" providerId="ADAL" clId="{6611EBE3-5BD6-49A8-8B33-B594E64D99B7}" dt="2024-04-15T21:04:28.925" v="1415" actId="20577"/>
          <ac:spMkLst>
            <pc:docMk/>
            <pc:sldMk cId="296171236" sldId="268"/>
            <ac:spMk id="8" creationId="{2C6CB0B6-E9F1-0188-A6AB-AE6A0EC9916E}"/>
          </ac:spMkLst>
        </pc:spChg>
        <pc:spChg chg="add del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9" creationId="{BACC6370-2D7E-4714-9D71-7542949D7D5D}"/>
          </ac:spMkLst>
        </pc:spChg>
        <pc:spChg chg="add del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11" creationId="{F68B3F68-107C-434F-AA38-110D5EA91B85}"/>
          </ac:spMkLst>
        </pc:spChg>
        <pc:spChg chg="add del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13" creationId="{AAD0DBB9-1A4B-4391-81D4-CB19F9AB918A}"/>
          </ac:spMkLst>
        </pc:spChg>
        <pc:spChg chg="add del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15" creationId="{063BBA22-50EA-4C4D-BE05-F1CE4E63AA56}"/>
          </ac:spMkLst>
        </pc:spChg>
        <pc:spChg chg="add del">
          <ac:chgData name="Maxwel de Souza Freitas" userId="0239695f-dad7-46d4-9d4b-7c216ef484a5" providerId="ADAL" clId="{6611EBE3-5BD6-49A8-8B33-B594E64D99B7}" dt="2024-04-15T20:57:09.561" v="1298" actId="26606"/>
          <ac:spMkLst>
            <pc:docMk/>
            <pc:sldMk cId="296171236" sldId="268"/>
            <ac:spMk id="18" creationId="{6F4C891B-62D0-4250-AEB7-0F42BAD78D7D}"/>
          </ac:spMkLst>
        </pc:spChg>
        <pc:spChg chg="ad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21" creationId="{BACC6370-2D7E-4714-9D71-7542949D7D5D}"/>
          </ac:spMkLst>
        </pc:spChg>
        <pc:spChg chg="ad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23" creationId="{F68B3F68-107C-434F-AA38-110D5EA91B85}"/>
          </ac:spMkLst>
        </pc:spChg>
        <pc:spChg chg="ad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25" creationId="{AAD0DBB9-1A4B-4391-81D4-CB19F9AB918A}"/>
          </ac:spMkLst>
        </pc:spChg>
        <pc:spChg chg="ad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27" creationId="{063BBA22-50EA-4C4D-BE05-F1CE4E63AA56}"/>
          </ac:spMkLst>
        </pc:spChg>
        <pc:graphicFrameChg chg="add mod">
          <ac:chgData name="Maxwel de Souza Freitas" userId="0239695f-dad7-46d4-9d4b-7c216ef484a5" providerId="ADAL" clId="{6611EBE3-5BD6-49A8-8B33-B594E64D99B7}" dt="2024-04-15T21:02:08.774" v="1379" actId="1076"/>
          <ac:graphicFrameMkLst>
            <pc:docMk/>
            <pc:sldMk cId="296171236" sldId="268"/>
            <ac:graphicFrameMk id="29" creationId="{AC5F890F-9C4F-76C8-2C9F-B85F3E009FD8}"/>
          </ac:graphicFrameMkLst>
        </pc:graphicFrameChg>
        <pc:picChg chg="del">
          <ac:chgData name="Maxwel de Souza Freitas" userId="0239695f-dad7-46d4-9d4b-7c216ef484a5" providerId="ADAL" clId="{6611EBE3-5BD6-49A8-8B33-B594E64D99B7}" dt="2024-04-15T20:56:49.731" v="1295" actId="478"/>
          <ac:picMkLst>
            <pc:docMk/>
            <pc:sldMk cId="296171236" sldId="268"/>
            <ac:picMk id="5" creationId="{C8AC20BE-97C4-F595-E051-02A3E8FF99F8}"/>
          </ac:picMkLst>
        </pc:picChg>
        <pc:picChg chg="add mod">
          <ac:chgData name="Maxwel de Souza Freitas" userId="0239695f-dad7-46d4-9d4b-7c216ef484a5" providerId="ADAL" clId="{6611EBE3-5BD6-49A8-8B33-B594E64D99B7}" dt="2024-04-15T21:02:15.313" v="1380" actId="1076"/>
          <ac:picMkLst>
            <pc:docMk/>
            <pc:sldMk cId="296171236" sldId="268"/>
            <ac:picMk id="6" creationId="{25C0FC42-EDF1-65DE-C94D-F43083B189C1}"/>
          </ac:picMkLst>
        </pc:picChg>
        <pc:picChg chg="add del">
          <ac:chgData name="Maxwel de Souza Freitas" userId="0239695f-dad7-46d4-9d4b-7c216ef484a5" providerId="ADAL" clId="{6611EBE3-5BD6-49A8-8B33-B594E64D99B7}" dt="2024-04-15T20:57:09.561" v="1298" actId="26606"/>
          <ac:picMkLst>
            <pc:docMk/>
            <pc:sldMk cId="296171236" sldId="268"/>
            <ac:picMk id="19" creationId="{73879DC8-62BC-3D0E-0ED6-012F642966EF}"/>
          </ac:picMkLst>
        </pc:picChg>
      </pc:sldChg>
      <pc:sldChg chg="addSp delSp modSp add mod">
        <pc:chgData name="Maxwel de Souza Freitas" userId="0239695f-dad7-46d4-9d4b-7c216ef484a5" providerId="ADAL" clId="{6611EBE3-5BD6-49A8-8B33-B594E64D99B7}" dt="2024-04-15T16:34:34.016" v="1076" actId="113"/>
        <pc:sldMkLst>
          <pc:docMk/>
          <pc:sldMk cId="2974336303" sldId="269"/>
        </pc:sldMkLst>
        <pc:spChg chg="mod">
          <ac:chgData name="Maxwel de Souza Freitas" userId="0239695f-dad7-46d4-9d4b-7c216ef484a5" providerId="ADAL" clId="{6611EBE3-5BD6-49A8-8B33-B594E64D99B7}" dt="2024-04-11T18:30:57.626" v="867" actId="20577"/>
          <ac:spMkLst>
            <pc:docMk/>
            <pc:sldMk cId="2974336303" sldId="269"/>
            <ac:spMk id="2" creationId="{FF793BD3-4745-E603-1B4A-91C33297DA13}"/>
          </ac:spMkLst>
        </pc:spChg>
        <pc:spChg chg="add del mod">
          <ac:chgData name="Maxwel de Souza Freitas" userId="0239695f-dad7-46d4-9d4b-7c216ef484a5" providerId="ADAL" clId="{6611EBE3-5BD6-49A8-8B33-B594E64D99B7}" dt="2024-04-15T16:30:55.303" v="1044" actId="478"/>
          <ac:spMkLst>
            <pc:docMk/>
            <pc:sldMk cId="2974336303" sldId="269"/>
            <ac:spMk id="3" creationId="{E2FAC659-692C-52CD-11F1-D65C4FC68AB1}"/>
          </ac:spMkLst>
        </pc:spChg>
        <pc:spChg chg="add del mod">
          <ac:chgData name="Maxwel de Souza Freitas" userId="0239695f-dad7-46d4-9d4b-7c216ef484a5" providerId="ADAL" clId="{6611EBE3-5BD6-49A8-8B33-B594E64D99B7}" dt="2024-04-15T16:31:43.726" v="1047" actId="478"/>
          <ac:spMkLst>
            <pc:docMk/>
            <pc:sldMk cId="2974336303" sldId="269"/>
            <ac:spMk id="5" creationId="{6A01133B-A61F-250D-7E1B-05DE665C245E}"/>
          </ac:spMkLst>
        </pc:spChg>
        <pc:spChg chg="add del mod">
          <ac:chgData name="Maxwel de Souza Freitas" userId="0239695f-dad7-46d4-9d4b-7c216ef484a5" providerId="ADAL" clId="{6611EBE3-5BD6-49A8-8B33-B594E64D99B7}" dt="2024-04-11T18:38:04.249" v="944" actId="478"/>
          <ac:spMkLst>
            <pc:docMk/>
            <pc:sldMk cId="2974336303" sldId="269"/>
            <ac:spMk id="7" creationId="{66A16709-5C15-9CB9-C762-F7649717D442}"/>
          </ac:spMkLst>
        </pc:spChg>
        <pc:spChg chg="mod topLvl">
          <ac:chgData name="Maxwel de Souza Freitas" userId="0239695f-dad7-46d4-9d4b-7c216ef484a5" providerId="ADAL" clId="{6611EBE3-5BD6-49A8-8B33-B594E64D99B7}" dt="2024-04-15T16:33:23.357" v="1070" actId="164"/>
          <ac:spMkLst>
            <pc:docMk/>
            <pc:sldMk cId="2974336303" sldId="269"/>
            <ac:spMk id="25" creationId="{9C674BE9-69CA-4304-B4E8-FBC6A30FAFEB}"/>
          </ac:spMkLst>
        </pc:spChg>
        <pc:spChg chg="mod topLvl">
          <ac:chgData name="Maxwel de Souza Freitas" userId="0239695f-dad7-46d4-9d4b-7c216ef484a5" providerId="ADAL" clId="{6611EBE3-5BD6-49A8-8B33-B594E64D99B7}" dt="2024-04-15T16:33:23.357" v="1070" actId="164"/>
          <ac:spMkLst>
            <pc:docMk/>
            <pc:sldMk cId="2974336303" sldId="269"/>
            <ac:spMk id="30" creationId="{9415D4F4-247D-E552-DDF1-6FDDA120B03E}"/>
          </ac:spMkLst>
        </pc:spChg>
        <pc:spChg chg="mod topLvl">
          <ac:chgData name="Maxwel de Souza Freitas" userId="0239695f-dad7-46d4-9d4b-7c216ef484a5" providerId="ADAL" clId="{6611EBE3-5BD6-49A8-8B33-B594E64D99B7}" dt="2024-04-15T16:33:23.357" v="1070" actId="164"/>
          <ac:spMkLst>
            <pc:docMk/>
            <pc:sldMk cId="2974336303" sldId="269"/>
            <ac:spMk id="65" creationId="{6CD71E0B-53EA-A214-CBE7-4E8041F2B36E}"/>
          </ac:spMkLst>
        </pc:spChg>
        <pc:spChg chg="mod topLvl">
          <ac:chgData name="Maxwel de Souza Freitas" userId="0239695f-dad7-46d4-9d4b-7c216ef484a5" providerId="ADAL" clId="{6611EBE3-5BD6-49A8-8B33-B594E64D99B7}" dt="2024-04-15T16:34:34.016" v="1076" actId="113"/>
          <ac:spMkLst>
            <pc:docMk/>
            <pc:sldMk cId="2974336303" sldId="269"/>
            <ac:spMk id="66" creationId="{0C8C6933-380C-B97B-DF8B-53F9716C0541}"/>
          </ac:spMkLst>
        </pc:spChg>
        <pc:spChg chg="del">
          <ac:chgData name="Maxwel de Souza Freitas" userId="0239695f-dad7-46d4-9d4b-7c216ef484a5" providerId="ADAL" clId="{6611EBE3-5BD6-49A8-8B33-B594E64D99B7}" dt="2024-04-11T18:33:09.842" v="890" actId="478"/>
          <ac:spMkLst>
            <pc:docMk/>
            <pc:sldMk cId="2974336303" sldId="269"/>
            <ac:spMk id="67" creationId="{4EF2BBDB-0F4F-BDCD-BBB3-BB542B6A253E}"/>
          </ac:spMkLst>
        </pc:spChg>
        <pc:spChg chg="del">
          <ac:chgData name="Maxwel de Souza Freitas" userId="0239695f-dad7-46d4-9d4b-7c216ef484a5" providerId="ADAL" clId="{6611EBE3-5BD6-49A8-8B33-B594E64D99B7}" dt="2024-04-11T18:33:11.195" v="891" actId="478"/>
          <ac:spMkLst>
            <pc:docMk/>
            <pc:sldMk cId="2974336303" sldId="269"/>
            <ac:spMk id="68" creationId="{1AE13904-FEB6-245C-A754-6FE962B4349B}"/>
          </ac:spMkLst>
        </pc:spChg>
        <pc:spChg chg="add del mod topLvl">
          <ac:chgData name="Maxwel de Souza Freitas" userId="0239695f-dad7-46d4-9d4b-7c216ef484a5" providerId="ADAL" clId="{6611EBE3-5BD6-49A8-8B33-B594E64D99B7}" dt="2024-04-15T16:33:23.357" v="1070" actId="164"/>
          <ac:spMkLst>
            <pc:docMk/>
            <pc:sldMk cId="2974336303" sldId="269"/>
            <ac:spMk id="69" creationId="{3A36E45D-A9E9-4A39-F281-FB33DC0B5E76}"/>
          </ac:spMkLst>
        </pc:spChg>
        <pc:grpChg chg="add mod">
          <ac:chgData name="Maxwel de Souza Freitas" userId="0239695f-dad7-46d4-9d4b-7c216ef484a5" providerId="ADAL" clId="{6611EBE3-5BD6-49A8-8B33-B594E64D99B7}" dt="2024-04-15T16:33:23.357" v="1070" actId="164"/>
          <ac:grpSpMkLst>
            <pc:docMk/>
            <pc:sldMk cId="2974336303" sldId="269"/>
            <ac:grpSpMk id="6" creationId="{0EBC10D5-159E-B905-A251-32AEF46F8D4F}"/>
          </ac:grpSpMkLst>
        </pc:grpChg>
        <pc:grpChg chg="add del mod">
          <ac:chgData name="Maxwel de Souza Freitas" userId="0239695f-dad7-46d4-9d4b-7c216ef484a5" providerId="ADAL" clId="{6611EBE3-5BD6-49A8-8B33-B594E64D99B7}" dt="2024-04-15T16:31:20.920" v="1045" actId="165"/>
          <ac:grpSpMkLst>
            <pc:docMk/>
            <pc:sldMk cId="2974336303" sldId="269"/>
            <ac:grpSpMk id="18" creationId="{96B2BB7F-7B71-0306-59BB-2B8A341F0C4C}"/>
          </ac:grpSpMkLst>
        </pc:grpChg>
        <pc:picChg chg="add mod topLvl modCrop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4" creationId="{CB3F19AF-9CFA-DC42-629A-55DADC97F480}"/>
          </ac:picMkLst>
        </pc:picChg>
        <pc:picChg chg="add del mod">
          <ac:chgData name="Maxwel de Souza Freitas" userId="0239695f-dad7-46d4-9d4b-7c216ef484a5" providerId="ADAL" clId="{6611EBE3-5BD6-49A8-8B33-B594E64D99B7}" dt="2024-04-11T18:37:51.626" v="927" actId="478"/>
          <ac:picMkLst>
            <pc:docMk/>
            <pc:sldMk cId="2974336303" sldId="269"/>
            <ac:picMk id="6" creationId="{DB510914-0EDA-B02C-09CB-C28267DC03D1}"/>
          </ac:picMkLst>
        </pc:picChg>
        <pc:picChg chg="add 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10" creationId="{9395720E-19B4-01B5-58BE-4E54E8B463C6}"/>
          </ac:picMkLst>
        </pc:picChg>
        <pc:picChg chg="add 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12" creationId="{16B4415C-8D9B-6C69-D304-AA9D0CC299A0}"/>
          </ac:picMkLst>
        </pc:picChg>
        <pc:picChg chg="add 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14" creationId="{741671A4-68F2-BC76-11C2-B41CAF1373DB}"/>
          </ac:picMkLst>
        </pc:picChg>
        <pc:picChg chg="add 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17" creationId="{3E67CBF5-299C-C9EA-6ACE-6DD1CE6FF15E}"/>
          </ac:picMkLst>
        </pc:picChg>
        <pc:picChg chg="del">
          <ac:chgData name="Maxwel de Souza Freitas" userId="0239695f-dad7-46d4-9d4b-7c216ef484a5" providerId="ADAL" clId="{6611EBE3-5BD6-49A8-8B33-B594E64D99B7}" dt="2024-04-11T18:33:23.603" v="895" actId="478"/>
          <ac:picMkLst>
            <pc:docMk/>
            <pc:sldMk cId="2974336303" sldId="269"/>
            <ac:picMk id="45" creationId="{A701D2CC-9810-357B-1DA6-47F3D59B32A1}"/>
          </ac:picMkLst>
        </pc:picChg>
        <pc:picChg chg="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48" creationId="{F1CCCBCD-1314-80A3-1088-8A950AAFF679}"/>
          </ac:picMkLst>
        </pc:picChg>
        <pc:picChg chg="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50" creationId="{5082F846-5205-FC8F-E574-BE589FF5CF00}"/>
          </ac:picMkLst>
        </pc:picChg>
        <pc:picChg chg="del">
          <ac:chgData name="Maxwel de Souza Freitas" userId="0239695f-dad7-46d4-9d4b-7c216ef484a5" providerId="ADAL" clId="{6611EBE3-5BD6-49A8-8B33-B594E64D99B7}" dt="2024-04-11T18:34:52.059" v="899" actId="478"/>
          <ac:picMkLst>
            <pc:docMk/>
            <pc:sldMk cId="2974336303" sldId="269"/>
            <ac:picMk id="52" creationId="{C0202A04-12B1-AF5A-1005-FA078355B560}"/>
          </ac:picMkLst>
        </pc:picChg>
        <pc:picChg chg="del">
          <ac:chgData name="Maxwel de Souza Freitas" userId="0239695f-dad7-46d4-9d4b-7c216ef484a5" providerId="ADAL" clId="{6611EBE3-5BD6-49A8-8B33-B594E64D99B7}" dt="2024-04-11T18:33:06.916" v="887" actId="478"/>
          <ac:picMkLst>
            <pc:docMk/>
            <pc:sldMk cId="2974336303" sldId="269"/>
            <ac:picMk id="54" creationId="{43AB3625-60D1-8185-E60A-875FB7A0D933}"/>
          </ac:picMkLst>
        </pc:picChg>
        <pc:picChg chg="del">
          <ac:chgData name="Maxwel de Souza Freitas" userId="0239695f-dad7-46d4-9d4b-7c216ef484a5" providerId="ADAL" clId="{6611EBE3-5BD6-49A8-8B33-B594E64D99B7}" dt="2024-04-11T18:33:08.529" v="889" actId="478"/>
          <ac:picMkLst>
            <pc:docMk/>
            <pc:sldMk cId="2974336303" sldId="269"/>
            <ac:picMk id="56" creationId="{A3317EA0-35E2-9145-7542-65D05BD40C03}"/>
          </ac:picMkLst>
        </pc:picChg>
        <pc:picChg chg="del">
          <ac:chgData name="Maxwel de Souza Freitas" userId="0239695f-dad7-46d4-9d4b-7c216ef484a5" providerId="ADAL" clId="{6611EBE3-5BD6-49A8-8B33-B594E64D99B7}" dt="2024-04-11T18:33:07.809" v="888" actId="478"/>
          <ac:picMkLst>
            <pc:docMk/>
            <pc:sldMk cId="2974336303" sldId="269"/>
            <ac:picMk id="58" creationId="{D790DA7F-E2C4-C6F0-DA50-006E850AD0A9}"/>
          </ac:picMkLst>
        </pc:picChg>
        <pc:picChg chg="del">
          <ac:chgData name="Maxwel de Souza Freitas" userId="0239695f-dad7-46d4-9d4b-7c216ef484a5" providerId="ADAL" clId="{6611EBE3-5BD6-49A8-8B33-B594E64D99B7}" dt="2024-04-11T18:33:24.538" v="896" actId="478"/>
          <ac:picMkLst>
            <pc:docMk/>
            <pc:sldMk cId="2974336303" sldId="269"/>
            <ac:picMk id="70" creationId="{0D1A6776-DB67-AA84-013C-293A4CC0FB4A}"/>
          </ac:picMkLst>
        </pc:picChg>
        <pc:picChg chg="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71" creationId="{3D99858B-AC4C-1446-0791-D64AFDFF2CF7}"/>
          </ac:picMkLst>
        </pc:picChg>
        <pc:picChg chg="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72" creationId="{D9706E80-BD01-D0C3-20D5-B17A7A6342CF}"/>
          </ac:picMkLst>
        </pc:picChg>
        <pc:picChg chg="del">
          <ac:chgData name="Maxwel de Souza Freitas" userId="0239695f-dad7-46d4-9d4b-7c216ef484a5" providerId="ADAL" clId="{6611EBE3-5BD6-49A8-8B33-B594E64D99B7}" dt="2024-04-11T18:35:46.243" v="917" actId="478"/>
          <ac:picMkLst>
            <pc:docMk/>
            <pc:sldMk cId="2974336303" sldId="269"/>
            <ac:picMk id="73" creationId="{3638D93C-104F-477B-1019-E08B4AD3A059}"/>
          </ac:picMkLst>
        </pc:picChg>
        <pc:picChg chg="del">
          <ac:chgData name="Maxwel de Souza Freitas" userId="0239695f-dad7-46d4-9d4b-7c216ef484a5" providerId="ADAL" clId="{6611EBE3-5BD6-49A8-8B33-B594E64D99B7}" dt="2024-04-11T18:35:47.338" v="918" actId="478"/>
          <ac:picMkLst>
            <pc:docMk/>
            <pc:sldMk cId="2974336303" sldId="269"/>
            <ac:picMk id="74" creationId="{FF0E3E60-39F7-4429-924B-A9CFEC47750A}"/>
          </ac:picMkLst>
        </pc:picChg>
      </pc:sldChg>
      <pc:sldChg chg="del">
        <pc:chgData name="Maxwel de Souza Freitas" userId="0239695f-dad7-46d4-9d4b-7c216ef484a5" providerId="ADAL" clId="{6611EBE3-5BD6-49A8-8B33-B594E64D99B7}" dt="2024-04-15T21:03:02.304" v="1381" actId="47"/>
        <pc:sldMkLst>
          <pc:docMk/>
          <pc:sldMk cId="2751659751" sldId="271"/>
        </pc:sldMkLst>
      </pc:sldChg>
      <pc:sldChg chg="modSp mod">
        <pc:chgData name="Maxwel de Souza Freitas" userId="0239695f-dad7-46d4-9d4b-7c216ef484a5" providerId="ADAL" clId="{6611EBE3-5BD6-49A8-8B33-B594E64D99B7}" dt="2024-04-15T21:05:52.290" v="1422" actId="404"/>
        <pc:sldMkLst>
          <pc:docMk/>
          <pc:sldMk cId="3814030828" sldId="273"/>
        </pc:sldMkLst>
        <pc:spChg chg="mod">
          <ac:chgData name="Maxwel de Souza Freitas" userId="0239695f-dad7-46d4-9d4b-7c216ef484a5" providerId="ADAL" clId="{6611EBE3-5BD6-49A8-8B33-B594E64D99B7}" dt="2024-04-15T21:05:37.322" v="1420" actId="404"/>
          <ac:spMkLst>
            <pc:docMk/>
            <pc:sldMk cId="3814030828" sldId="273"/>
            <ac:spMk id="5" creationId="{F49A02A6-B6A0-EC0F-1C80-4FA5D94916C2}"/>
          </ac:spMkLst>
        </pc:spChg>
        <pc:spChg chg="mod">
          <ac:chgData name="Maxwel de Souza Freitas" userId="0239695f-dad7-46d4-9d4b-7c216ef484a5" providerId="ADAL" clId="{6611EBE3-5BD6-49A8-8B33-B594E64D99B7}" dt="2024-04-15T21:05:39.818" v="1421" actId="404"/>
          <ac:spMkLst>
            <pc:docMk/>
            <pc:sldMk cId="3814030828" sldId="273"/>
            <ac:spMk id="28" creationId="{22B31459-C3D1-A324-CB41-38B643751B5D}"/>
          </ac:spMkLst>
        </pc:spChg>
        <pc:spChg chg="mod">
          <ac:chgData name="Maxwel de Souza Freitas" userId="0239695f-dad7-46d4-9d4b-7c216ef484a5" providerId="ADAL" clId="{6611EBE3-5BD6-49A8-8B33-B594E64D99B7}" dt="2024-04-15T21:05:52.290" v="1422" actId="404"/>
          <ac:spMkLst>
            <pc:docMk/>
            <pc:sldMk cId="3814030828" sldId="273"/>
            <ac:spMk id="32" creationId="{99DD1E1B-E443-9C0E-457E-5A43A7BC5907}"/>
          </ac:spMkLst>
        </pc:spChg>
      </pc:sldChg>
    </pc:docChg>
  </pc:docChgLst>
  <pc:docChgLst>
    <pc:chgData name="Maxwel de Souza Freitas" userId="0239695f-dad7-46d4-9d4b-7c216ef484a5" providerId="ADAL" clId="{1CF3434F-1355-4E48-BA1E-AEDDC063617C}"/>
    <pc:docChg chg="undo custSel addSld delSld modSld sldOrd">
      <pc:chgData name="Maxwel de Souza Freitas" userId="0239695f-dad7-46d4-9d4b-7c216ef484a5" providerId="ADAL" clId="{1CF3434F-1355-4E48-BA1E-AEDDC063617C}" dt="2024-05-16T16:50:34.304" v="529" actId="478"/>
      <pc:docMkLst>
        <pc:docMk/>
      </pc:docMkLst>
      <pc:sldChg chg="addSp delSp modSp mod ord">
        <pc:chgData name="Maxwel de Souza Freitas" userId="0239695f-dad7-46d4-9d4b-7c216ef484a5" providerId="ADAL" clId="{1CF3434F-1355-4E48-BA1E-AEDDC063617C}" dt="2024-05-16T16:03:36.877" v="508" actId="1076"/>
        <pc:sldMkLst>
          <pc:docMk/>
          <pc:sldMk cId="3590866565" sldId="259"/>
        </pc:sldMkLst>
        <pc:spChg chg="add del mod">
          <ac:chgData name="Maxwel de Souza Freitas" userId="0239695f-dad7-46d4-9d4b-7c216ef484a5" providerId="ADAL" clId="{1CF3434F-1355-4E48-BA1E-AEDDC063617C}" dt="2024-05-16T16:02:43.652" v="455" actId="478"/>
          <ac:spMkLst>
            <pc:docMk/>
            <pc:sldMk cId="3590866565" sldId="259"/>
            <ac:spMk id="3" creationId="{1634DEDA-5082-2922-E6B6-3046A6822C70}"/>
          </ac:spMkLst>
        </pc:spChg>
        <pc:spChg chg="add mod">
          <ac:chgData name="Maxwel de Souza Freitas" userId="0239695f-dad7-46d4-9d4b-7c216ef484a5" providerId="ADAL" clId="{1CF3434F-1355-4E48-BA1E-AEDDC063617C}" dt="2024-05-16T16:02:44.027" v="456"/>
          <ac:spMkLst>
            <pc:docMk/>
            <pc:sldMk cId="3590866565" sldId="259"/>
            <ac:spMk id="4" creationId="{7C8E1ED4-F3BF-8C85-F633-D6343FBA58C8}"/>
          </ac:spMkLst>
        </pc:spChg>
        <pc:spChg chg="del">
          <ac:chgData name="Maxwel de Souza Freitas" userId="0239695f-dad7-46d4-9d4b-7c216ef484a5" providerId="ADAL" clId="{1CF3434F-1355-4E48-BA1E-AEDDC063617C}" dt="2024-05-16T16:02:40.131" v="454" actId="478"/>
          <ac:spMkLst>
            <pc:docMk/>
            <pc:sldMk cId="3590866565" sldId="259"/>
            <ac:spMk id="5" creationId="{6F7AB3B2-AC4B-CA46-0C81-5C9604E4B799}"/>
          </ac:spMkLst>
        </pc:spChg>
        <pc:spChg chg="del mod">
          <ac:chgData name="Maxwel de Souza Freitas" userId="0239695f-dad7-46d4-9d4b-7c216ef484a5" providerId="ADAL" clId="{1CF3434F-1355-4E48-BA1E-AEDDC063617C}" dt="2024-05-16T16:03:31.257" v="507" actId="478"/>
          <ac:spMkLst>
            <pc:docMk/>
            <pc:sldMk cId="3590866565" sldId="259"/>
            <ac:spMk id="7" creationId="{035633CC-D7DD-F31D-2D86-CFB046DC03C3}"/>
          </ac:spMkLst>
        </pc:spChg>
        <pc:picChg chg="mod">
          <ac:chgData name="Maxwel de Souza Freitas" userId="0239695f-dad7-46d4-9d4b-7c216ef484a5" providerId="ADAL" clId="{1CF3434F-1355-4E48-BA1E-AEDDC063617C}" dt="2024-05-16T16:03:36.877" v="508" actId="1076"/>
          <ac:picMkLst>
            <pc:docMk/>
            <pc:sldMk cId="3590866565" sldId="259"/>
            <ac:picMk id="6" creationId="{3E44D74F-BFC5-A0A3-6356-54BEDD24D62D}"/>
          </ac:picMkLst>
        </pc:picChg>
      </pc:sldChg>
      <pc:sldChg chg="del">
        <pc:chgData name="Maxwel de Souza Freitas" userId="0239695f-dad7-46d4-9d4b-7c216ef484a5" providerId="ADAL" clId="{1CF3434F-1355-4E48-BA1E-AEDDC063617C}" dt="2024-05-16T16:00:18.183" v="396" actId="47"/>
        <pc:sldMkLst>
          <pc:docMk/>
          <pc:sldMk cId="4090608621" sldId="278"/>
        </pc:sldMkLst>
      </pc:sldChg>
      <pc:sldChg chg="modSp mod">
        <pc:chgData name="Maxwel de Souza Freitas" userId="0239695f-dad7-46d4-9d4b-7c216ef484a5" providerId="ADAL" clId="{1CF3434F-1355-4E48-BA1E-AEDDC063617C}" dt="2024-05-16T16:02:21.953" v="451" actId="20577"/>
        <pc:sldMkLst>
          <pc:docMk/>
          <pc:sldMk cId="795430831" sldId="281"/>
        </pc:sldMkLst>
        <pc:spChg chg="mod">
          <ac:chgData name="Maxwel de Souza Freitas" userId="0239695f-dad7-46d4-9d4b-7c216ef484a5" providerId="ADAL" clId="{1CF3434F-1355-4E48-BA1E-AEDDC063617C}" dt="2024-05-16T16:02:21.953" v="451" actId="20577"/>
          <ac:spMkLst>
            <pc:docMk/>
            <pc:sldMk cId="795430831" sldId="281"/>
            <ac:spMk id="5" creationId="{7A41E201-4AE6-836B-8D0A-F66D8208F9A3}"/>
          </ac:spMkLst>
        </pc:spChg>
      </pc:sldChg>
      <pc:sldChg chg="modSp">
        <pc:chgData name="Maxwel de Souza Freitas" userId="0239695f-dad7-46d4-9d4b-7c216ef484a5" providerId="ADAL" clId="{1CF3434F-1355-4E48-BA1E-AEDDC063617C}" dt="2024-05-16T16:02:07.167" v="438" actId="1076"/>
        <pc:sldMkLst>
          <pc:docMk/>
          <pc:sldMk cId="2001197322" sldId="282"/>
        </pc:sldMkLst>
        <pc:picChg chg="mod">
          <ac:chgData name="Maxwel de Souza Freitas" userId="0239695f-dad7-46d4-9d4b-7c216ef484a5" providerId="ADAL" clId="{1CF3434F-1355-4E48-BA1E-AEDDC063617C}" dt="2024-05-16T16:02:07.167" v="438" actId="1076"/>
          <ac:picMkLst>
            <pc:docMk/>
            <pc:sldMk cId="2001197322" sldId="282"/>
            <ac:picMk id="1028" creationId="{688374B8-A7F0-7300-01B2-803780069418}"/>
          </ac:picMkLst>
        </pc:picChg>
      </pc:sldChg>
      <pc:sldChg chg="addSp delSp modSp mod">
        <pc:chgData name="Maxwel de Souza Freitas" userId="0239695f-dad7-46d4-9d4b-7c216ef484a5" providerId="ADAL" clId="{1CF3434F-1355-4E48-BA1E-AEDDC063617C}" dt="2024-05-16T16:50:34.304" v="529" actId="478"/>
        <pc:sldMkLst>
          <pc:docMk/>
          <pc:sldMk cId="897274439" sldId="284"/>
        </pc:sldMkLst>
        <pc:spChg chg="mod">
          <ac:chgData name="Maxwel de Souza Freitas" userId="0239695f-dad7-46d4-9d4b-7c216ef484a5" providerId="ADAL" clId="{1CF3434F-1355-4E48-BA1E-AEDDC063617C}" dt="2024-05-16T16:04:16.177" v="509"/>
          <ac:spMkLst>
            <pc:docMk/>
            <pc:sldMk cId="897274439" sldId="284"/>
            <ac:spMk id="7" creationId="{9BC96CFD-1C70-2EFA-12C2-E974FCBDFBBC}"/>
          </ac:spMkLst>
        </pc:spChg>
        <pc:picChg chg="add mod">
          <ac:chgData name="Maxwel de Souza Freitas" userId="0239695f-dad7-46d4-9d4b-7c216ef484a5" providerId="ADAL" clId="{1CF3434F-1355-4E48-BA1E-AEDDC063617C}" dt="2024-05-16T16:49:30.793" v="525" actId="1076"/>
          <ac:picMkLst>
            <pc:docMk/>
            <pc:sldMk cId="897274439" sldId="284"/>
            <ac:picMk id="3" creationId="{0C25E0B9-D99D-278C-212B-E34D424CC517}"/>
          </ac:picMkLst>
        </pc:picChg>
        <pc:picChg chg="add del mod">
          <ac:chgData name="Maxwel de Souza Freitas" userId="0239695f-dad7-46d4-9d4b-7c216ef484a5" providerId="ADAL" clId="{1CF3434F-1355-4E48-BA1E-AEDDC063617C}" dt="2024-05-16T16:49:04.108" v="518" actId="478"/>
          <ac:picMkLst>
            <pc:docMk/>
            <pc:sldMk cId="897274439" sldId="284"/>
            <ac:picMk id="5" creationId="{0422D876-4AC9-414C-27A8-F8C27B3D62B1}"/>
          </ac:picMkLst>
        </pc:picChg>
        <pc:picChg chg="add mod">
          <ac:chgData name="Maxwel de Souza Freitas" userId="0239695f-dad7-46d4-9d4b-7c216ef484a5" providerId="ADAL" clId="{1CF3434F-1355-4E48-BA1E-AEDDC063617C}" dt="2024-05-16T16:49:18.024" v="522" actId="1076"/>
          <ac:picMkLst>
            <pc:docMk/>
            <pc:sldMk cId="897274439" sldId="284"/>
            <ac:picMk id="8" creationId="{93F015F2-EAAD-E192-444A-A03CC95D42C5}"/>
          </ac:picMkLst>
        </pc:picChg>
        <pc:picChg chg="add del mod">
          <ac:chgData name="Maxwel de Souza Freitas" userId="0239695f-dad7-46d4-9d4b-7c216ef484a5" providerId="ADAL" clId="{1CF3434F-1355-4E48-BA1E-AEDDC063617C}" dt="2024-05-16T16:50:34.304" v="529" actId="478"/>
          <ac:picMkLst>
            <pc:docMk/>
            <pc:sldMk cId="897274439" sldId="284"/>
            <ac:picMk id="12" creationId="{8573E9DF-428A-7811-8260-E066268E7373}"/>
          </ac:picMkLst>
        </pc:picChg>
      </pc:sldChg>
      <pc:sldChg chg="addSp delSp modSp add del mod setBg">
        <pc:chgData name="Maxwel de Souza Freitas" userId="0239695f-dad7-46d4-9d4b-7c216ef484a5" providerId="ADAL" clId="{1CF3434F-1355-4E48-BA1E-AEDDC063617C}" dt="2024-05-16T16:00:15.289" v="395" actId="47"/>
        <pc:sldMkLst>
          <pc:docMk/>
          <pc:sldMk cId="4069672215" sldId="287"/>
        </pc:sldMkLst>
        <pc:spChg chg="mod">
          <ac:chgData name="Maxwel de Souza Freitas" userId="0239695f-dad7-46d4-9d4b-7c216ef484a5" providerId="ADAL" clId="{1CF3434F-1355-4E48-BA1E-AEDDC063617C}" dt="2024-05-16T15:53:00.668" v="323" actId="26606"/>
          <ac:spMkLst>
            <pc:docMk/>
            <pc:sldMk cId="4069672215" sldId="287"/>
            <ac:spMk id="2" creationId="{6E41BCF8-FC24-037B-9BD4-C33AEF3BE2B8}"/>
          </ac:spMkLst>
        </pc:spChg>
        <pc:spChg chg="add del mod">
          <ac:chgData name="Maxwel de Souza Freitas" userId="0239695f-dad7-46d4-9d4b-7c216ef484a5" providerId="ADAL" clId="{1CF3434F-1355-4E48-BA1E-AEDDC063617C}" dt="2024-05-16T15:37:32.133" v="181" actId="26606"/>
          <ac:spMkLst>
            <pc:docMk/>
            <pc:sldMk cId="4069672215" sldId="287"/>
            <ac:spMk id="3" creationId="{0D27A904-4FD3-21CD-B5B7-8DEA82282E33}"/>
          </ac:spMkLst>
        </pc:spChg>
        <pc:spChg chg="add del">
          <ac:chgData name="Maxwel de Souza Freitas" userId="0239695f-dad7-46d4-9d4b-7c216ef484a5" providerId="ADAL" clId="{1CF3434F-1355-4E48-BA1E-AEDDC063617C}" dt="2024-05-16T15:37:32.133" v="181" actId="26606"/>
          <ac:spMkLst>
            <pc:docMk/>
            <pc:sldMk cId="4069672215" sldId="287"/>
            <ac:spMk id="9" creationId="{BACC6370-2D7E-4714-9D71-7542949D7D5D}"/>
          </ac:spMkLst>
        </pc:spChg>
        <pc:spChg chg="add del">
          <ac:chgData name="Maxwel de Souza Freitas" userId="0239695f-dad7-46d4-9d4b-7c216ef484a5" providerId="ADAL" clId="{1CF3434F-1355-4E48-BA1E-AEDDC063617C}" dt="2024-05-16T15:37:32.133" v="181" actId="26606"/>
          <ac:spMkLst>
            <pc:docMk/>
            <pc:sldMk cId="4069672215" sldId="287"/>
            <ac:spMk id="11" creationId="{F68B3F68-107C-434F-AA38-110D5EA91B85}"/>
          </ac:spMkLst>
        </pc:spChg>
        <pc:spChg chg="add del">
          <ac:chgData name="Maxwel de Souza Freitas" userId="0239695f-dad7-46d4-9d4b-7c216ef484a5" providerId="ADAL" clId="{1CF3434F-1355-4E48-BA1E-AEDDC063617C}" dt="2024-05-16T15:37:32.133" v="181" actId="26606"/>
          <ac:spMkLst>
            <pc:docMk/>
            <pc:sldMk cId="4069672215" sldId="287"/>
            <ac:spMk id="13" creationId="{AAD0DBB9-1A4B-4391-81D4-CB19F9AB918A}"/>
          </ac:spMkLst>
        </pc:spChg>
        <pc:spChg chg="add del">
          <ac:chgData name="Maxwel de Souza Freitas" userId="0239695f-dad7-46d4-9d4b-7c216ef484a5" providerId="ADAL" clId="{1CF3434F-1355-4E48-BA1E-AEDDC063617C}" dt="2024-05-16T15:37:32.133" v="181" actId="26606"/>
          <ac:spMkLst>
            <pc:docMk/>
            <pc:sldMk cId="4069672215" sldId="287"/>
            <ac:spMk id="15" creationId="{063BBA22-50EA-4C4D-BE05-F1CE4E63AA56}"/>
          </ac:spMkLst>
        </pc:spChg>
        <pc:spChg chg="add del">
          <ac:chgData name="Maxwel de Souza Freitas" userId="0239695f-dad7-46d4-9d4b-7c216ef484a5" providerId="ADAL" clId="{1CF3434F-1355-4E48-BA1E-AEDDC063617C}" dt="2024-05-16T15:37:09.988" v="170" actId="26606"/>
          <ac:spMkLst>
            <pc:docMk/>
            <pc:sldMk cId="4069672215" sldId="287"/>
            <ac:spMk id="18" creationId="{AAD0DBB9-1A4B-4391-81D4-CB19F9AB918A}"/>
          </ac:spMkLst>
        </pc:spChg>
        <pc:spChg chg="add del">
          <ac:chgData name="Maxwel de Souza Freitas" userId="0239695f-dad7-46d4-9d4b-7c216ef484a5" providerId="ADAL" clId="{1CF3434F-1355-4E48-BA1E-AEDDC063617C}" dt="2024-05-16T15:37:09.988" v="170" actId="26606"/>
          <ac:spMkLst>
            <pc:docMk/>
            <pc:sldMk cId="4069672215" sldId="287"/>
            <ac:spMk id="19" creationId="{063BBA22-50EA-4C4D-BE05-F1CE4E63AA56}"/>
          </ac:spMkLst>
        </pc:spChg>
        <pc:spChg chg="add del">
          <ac:chgData name="Maxwel de Souza Freitas" userId="0239695f-dad7-46d4-9d4b-7c216ef484a5" providerId="ADAL" clId="{1CF3434F-1355-4E48-BA1E-AEDDC063617C}" dt="2024-05-16T15:37:20.597" v="176" actId="26606"/>
          <ac:spMkLst>
            <pc:docMk/>
            <pc:sldMk cId="4069672215" sldId="287"/>
            <ac:spMk id="20" creationId="{DBF61EA3-B236-439E-9C0B-340980D56BEE}"/>
          </ac:spMkLst>
        </pc:spChg>
        <pc:spChg chg="add del">
          <ac:chgData name="Maxwel de Souza Freitas" userId="0239695f-dad7-46d4-9d4b-7c216ef484a5" providerId="ADAL" clId="{1CF3434F-1355-4E48-BA1E-AEDDC063617C}" dt="2024-05-16T15:37:09.988" v="170" actId="26606"/>
          <ac:spMkLst>
            <pc:docMk/>
            <pc:sldMk cId="4069672215" sldId="287"/>
            <ac:spMk id="21" creationId="{BACC6370-2D7E-4714-9D71-7542949D7D5D}"/>
          </ac:spMkLst>
        </pc:spChg>
        <pc:spChg chg="add del">
          <ac:chgData name="Maxwel de Souza Freitas" userId="0239695f-dad7-46d4-9d4b-7c216ef484a5" providerId="ADAL" clId="{1CF3434F-1355-4E48-BA1E-AEDDC063617C}" dt="2024-05-16T15:37:09.988" v="170" actId="26606"/>
          <ac:spMkLst>
            <pc:docMk/>
            <pc:sldMk cId="4069672215" sldId="287"/>
            <ac:spMk id="23" creationId="{F68B3F68-107C-434F-AA38-110D5EA91B85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29" creationId="{984870F6-5EC6-7068-73D9-2C43D6BE7CE0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30" creationId="{8B696560-987B-6B85-D60A-857D83C69CB2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31" creationId="{DD51EB3E-D73D-5B8F-CB28-0CB37741D2D6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32" creationId="{AF99BDAA-3F98-D409-1A2F-187B3E2ACAE9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33" creationId="{CA047907-DA63-A68D-AE25-86D128579EDB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34" creationId="{05DA582C-CE87-6513-A338-ED9F34782C86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35" creationId="{22F3F186-966D-850A-594D-29E3B1CA696B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36" creationId="{E52B50BE-0C39-058F-DE92-DAF884052F81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37" creationId="{CBFABCBB-BE3E-08BF-8A97-9B1418697830}"/>
          </ac:spMkLst>
        </pc:spChg>
        <pc:spChg chg="del">
          <ac:chgData name="Maxwel de Souza Freitas" userId="0239695f-dad7-46d4-9d4b-7c216ef484a5" providerId="ADAL" clId="{1CF3434F-1355-4E48-BA1E-AEDDC063617C}" dt="2024-05-16T15:34:50.257" v="1" actId="478"/>
          <ac:spMkLst>
            <pc:docMk/>
            <pc:sldMk cId="4069672215" sldId="287"/>
            <ac:spMk id="38" creationId="{1F8239F7-1D6D-867C-0E0A-A5917A92680D}"/>
          </ac:spMkLst>
        </pc:spChg>
        <pc:spChg chg="add del">
          <ac:chgData name="Maxwel de Souza Freitas" userId="0239695f-dad7-46d4-9d4b-7c216ef484a5" providerId="ADAL" clId="{1CF3434F-1355-4E48-BA1E-AEDDC063617C}" dt="2024-05-16T15:37:15.559" v="172" actId="26606"/>
          <ac:spMkLst>
            <pc:docMk/>
            <pc:sldMk cId="4069672215" sldId="287"/>
            <ac:spMk id="39" creationId="{345A976A-8DE3-4B67-B94B-2044FDD12899}"/>
          </ac:spMkLst>
        </pc:spChg>
        <pc:spChg chg="add del">
          <ac:chgData name="Maxwel de Souza Freitas" userId="0239695f-dad7-46d4-9d4b-7c216ef484a5" providerId="ADAL" clId="{1CF3434F-1355-4E48-BA1E-AEDDC063617C}" dt="2024-05-16T15:37:15.559" v="172" actId="26606"/>
          <ac:spMkLst>
            <pc:docMk/>
            <pc:sldMk cId="4069672215" sldId="287"/>
            <ac:spMk id="40" creationId="{6EAAA1B9-2DDB-49C9-A037-A523D2F13C15}"/>
          </ac:spMkLst>
        </pc:spChg>
        <pc:spChg chg="add del">
          <ac:chgData name="Maxwel de Souza Freitas" userId="0239695f-dad7-46d4-9d4b-7c216ef484a5" providerId="ADAL" clId="{1CF3434F-1355-4E48-BA1E-AEDDC063617C}" dt="2024-05-16T15:37:18.093" v="174" actId="26606"/>
          <ac:spMkLst>
            <pc:docMk/>
            <pc:sldMk cId="4069672215" sldId="287"/>
            <ac:spMk id="53" creationId="{F944E337-3E5D-4A1F-A5A1-2057F25B8A7B}"/>
          </ac:spMkLst>
        </pc:spChg>
        <pc:spChg chg="add del">
          <ac:chgData name="Maxwel de Souza Freitas" userId="0239695f-dad7-46d4-9d4b-7c216ef484a5" providerId="ADAL" clId="{1CF3434F-1355-4E48-BA1E-AEDDC063617C}" dt="2024-05-16T15:37:18.093" v="174" actId="26606"/>
          <ac:spMkLst>
            <pc:docMk/>
            <pc:sldMk cId="4069672215" sldId="287"/>
            <ac:spMk id="54" creationId="{4DA50D69-7CF7-4844-B844-A2B821C77F24}"/>
          </ac:spMkLst>
        </pc:spChg>
        <pc:spChg chg="add del">
          <ac:chgData name="Maxwel de Souza Freitas" userId="0239695f-dad7-46d4-9d4b-7c216ef484a5" providerId="ADAL" clId="{1CF3434F-1355-4E48-BA1E-AEDDC063617C}" dt="2024-05-16T15:37:18.093" v="174" actId="26606"/>
          <ac:spMkLst>
            <pc:docMk/>
            <pc:sldMk cId="4069672215" sldId="287"/>
            <ac:spMk id="56" creationId="{0D27A904-4FD3-21CD-B5B7-8DEA82282E33}"/>
          </ac:spMkLst>
        </pc:spChg>
        <pc:spChg chg="add del">
          <ac:chgData name="Maxwel de Souza Freitas" userId="0239695f-dad7-46d4-9d4b-7c216ef484a5" providerId="ADAL" clId="{1CF3434F-1355-4E48-BA1E-AEDDC063617C}" dt="2024-05-16T15:37:20.597" v="176" actId="26606"/>
          <ac:spMkLst>
            <pc:docMk/>
            <pc:sldMk cId="4069672215" sldId="287"/>
            <ac:spMk id="60" creationId="{E659831F-0D9A-4C63-9EBB-8435B85A440F}"/>
          </ac:spMkLst>
        </pc:spChg>
        <pc:spChg chg="add del">
          <ac:chgData name="Maxwel de Souza Freitas" userId="0239695f-dad7-46d4-9d4b-7c216ef484a5" providerId="ADAL" clId="{1CF3434F-1355-4E48-BA1E-AEDDC063617C}" dt="2024-05-16T15:37:20.597" v="176" actId="26606"/>
          <ac:spMkLst>
            <pc:docMk/>
            <pc:sldMk cId="4069672215" sldId="287"/>
            <ac:spMk id="61" creationId="{0D27A904-4FD3-21CD-B5B7-8DEA82282E33}"/>
          </ac:spMkLst>
        </pc:spChg>
        <pc:spChg chg="add del">
          <ac:chgData name="Maxwel de Souza Freitas" userId="0239695f-dad7-46d4-9d4b-7c216ef484a5" providerId="ADAL" clId="{1CF3434F-1355-4E48-BA1E-AEDDC063617C}" dt="2024-05-16T15:37:28.268" v="178" actId="26606"/>
          <ac:spMkLst>
            <pc:docMk/>
            <pc:sldMk cId="4069672215" sldId="287"/>
            <ac:spMk id="63" creationId="{BACC6370-2D7E-4714-9D71-7542949D7D5D}"/>
          </ac:spMkLst>
        </pc:spChg>
        <pc:spChg chg="add del">
          <ac:chgData name="Maxwel de Souza Freitas" userId="0239695f-dad7-46d4-9d4b-7c216ef484a5" providerId="ADAL" clId="{1CF3434F-1355-4E48-BA1E-AEDDC063617C}" dt="2024-05-16T15:37:28.268" v="178" actId="26606"/>
          <ac:spMkLst>
            <pc:docMk/>
            <pc:sldMk cId="4069672215" sldId="287"/>
            <ac:spMk id="64" creationId="{F68B3F68-107C-434F-AA38-110D5EA91B85}"/>
          </ac:spMkLst>
        </pc:spChg>
        <pc:spChg chg="add del">
          <ac:chgData name="Maxwel de Souza Freitas" userId="0239695f-dad7-46d4-9d4b-7c216ef484a5" providerId="ADAL" clId="{1CF3434F-1355-4E48-BA1E-AEDDC063617C}" dt="2024-05-16T15:37:28.268" v="178" actId="26606"/>
          <ac:spMkLst>
            <pc:docMk/>
            <pc:sldMk cId="4069672215" sldId="287"/>
            <ac:spMk id="65" creationId="{AAD0DBB9-1A4B-4391-81D4-CB19F9AB918A}"/>
          </ac:spMkLst>
        </pc:spChg>
        <pc:spChg chg="add del">
          <ac:chgData name="Maxwel de Souza Freitas" userId="0239695f-dad7-46d4-9d4b-7c216ef484a5" providerId="ADAL" clId="{1CF3434F-1355-4E48-BA1E-AEDDC063617C}" dt="2024-05-16T15:37:28.268" v="178" actId="26606"/>
          <ac:spMkLst>
            <pc:docMk/>
            <pc:sldMk cId="4069672215" sldId="287"/>
            <ac:spMk id="66" creationId="{063BBA22-50EA-4C4D-BE05-F1CE4E63AA56}"/>
          </ac:spMkLst>
        </pc:spChg>
        <pc:spChg chg="add del">
          <ac:chgData name="Maxwel de Souza Freitas" userId="0239695f-dad7-46d4-9d4b-7c216ef484a5" providerId="ADAL" clId="{1CF3434F-1355-4E48-BA1E-AEDDC063617C}" dt="2024-05-16T15:37:32.117" v="180" actId="26606"/>
          <ac:spMkLst>
            <pc:docMk/>
            <pc:sldMk cId="4069672215" sldId="287"/>
            <ac:spMk id="70" creationId="{B50AB553-2A96-4A92-96F2-93548E096954}"/>
          </ac:spMkLst>
        </pc:spChg>
        <pc:spChg chg="add del">
          <ac:chgData name="Maxwel de Souza Freitas" userId="0239695f-dad7-46d4-9d4b-7c216ef484a5" providerId="ADAL" clId="{1CF3434F-1355-4E48-BA1E-AEDDC063617C}" dt="2024-05-16T15:38:34.436" v="199" actId="26606"/>
          <ac:spMkLst>
            <pc:docMk/>
            <pc:sldMk cId="4069672215" sldId="287"/>
            <ac:spMk id="73" creationId="{345A976A-8DE3-4B67-B94B-2044FDD12899}"/>
          </ac:spMkLst>
        </pc:spChg>
        <pc:spChg chg="add del">
          <ac:chgData name="Maxwel de Souza Freitas" userId="0239695f-dad7-46d4-9d4b-7c216ef484a5" providerId="ADAL" clId="{1CF3434F-1355-4E48-BA1E-AEDDC063617C}" dt="2024-05-16T15:38:34.436" v="199" actId="26606"/>
          <ac:spMkLst>
            <pc:docMk/>
            <pc:sldMk cId="4069672215" sldId="287"/>
            <ac:spMk id="74" creationId="{6EAAA1B9-2DDB-49C9-A037-A523D2F13C15}"/>
          </ac:spMkLst>
        </pc:spChg>
        <pc:spChg chg="add del">
          <ac:chgData name="Maxwel de Souza Freitas" userId="0239695f-dad7-46d4-9d4b-7c216ef484a5" providerId="ADAL" clId="{1CF3434F-1355-4E48-BA1E-AEDDC063617C}" dt="2024-05-16T15:38:08.900" v="184" actId="26606"/>
          <ac:spMkLst>
            <pc:docMk/>
            <pc:sldMk cId="4069672215" sldId="287"/>
            <ac:spMk id="90" creationId="{C05CBC3C-2E5A-4839-8B9B-2E5A6ADF0F58}"/>
          </ac:spMkLst>
        </pc:spChg>
        <pc:spChg chg="add del">
          <ac:chgData name="Maxwel de Souza Freitas" userId="0239695f-dad7-46d4-9d4b-7c216ef484a5" providerId="ADAL" clId="{1CF3434F-1355-4E48-BA1E-AEDDC063617C}" dt="2024-05-16T15:38:31.486" v="196" actId="26606"/>
          <ac:spMkLst>
            <pc:docMk/>
            <pc:sldMk cId="4069672215" sldId="287"/>
            <ac:spMk id="91" creationId="{D93394DA-E684-47C2-9020-13225823F40A}"/>
          </ac:spMkLst>
        </pc:spChg>
        <pc:spChg chg="add del">
          <ac:chgData name="Maxwel de Souza Freitas" userId="0239695f-dad7-46d4-9d4b-7c216ef484a5" providerId="ADAL" clId="{1CF3434F-1355-4E48-BA1E-AEDDC063617C}" dt="2024-05-16T15:38:08.900" v="184" actId="26606"/>
          <ac:spMkLst>
            <pc:docMk/>
            <pc:sldMk cId="4069672215" sldId="287"/>
            <ac:spMk id="92" creationId="{DB5B423A-57CC-4C58-AA26-8E2E862B03A0}"/>
          </ac:spMkLst>
        </pc:spChg>
        <pc:spChg chg="add del">
          <ac:chgData name="Maxwel de Souza Freitas" userId="0239695f-dad7-46d4-9d4b-7c216ef484a5" providerId="ADAL" clId="{1CF3434F-1355-4E48-BA1E-AEDDC063617C}" dt="2024-05-16T15:38:34.410" v="198" actId="26606"/>
          <ac:spMkLst>
            <pc:docMk/>
            <pc:sldMk cId="4069672215" sldId="287"/>
            <ac:spMk id="93" creationId="{345A976A-8DE3-4B67-B94B-2044FDD12899}"/>
          </ac:spMkLst>
        </pc:spChg>
        <pc:spChg chg="add del">
          <ac:chgData name="Maxwel de Souza Freitas" userId="0239695f-dad7-46d4-9d4b-7c216ef484a5" providerId="ADAL" clId="{1CF3434F-1355-4E48-BA1E-AEDDC063617C}" dt="2024-05-16T15:38:34.410" v="198" actId="26606"/>
          <ac:spMkLst>
            <pc:docMk/>
            <pc:sldMk cId="4069672215" sldId="287"/>
            <ac:spMk id="95" creationId="{6EAAA1B9-2DDB-49C9-A037-A523D2F13C15}"/>
          </ac:spMkLst>
        </pc:spChg>
        <pc:spChg chg="add del">
          <ac:chgData name="Maxwel de Souza Freitas" userId="0239695f-dad7-46d4-9d4b-7c216ef484a5" providerId="ADAL" clId="{1CF3434F-1355-4E48-BA1E-AEDDC063617C}" dt="2024-05-16T15:38:10.845" v="186" actId="26606"/>
          <ac:spMkLst>
            <pc:docMk/>
            <pc:sldMk cId="4069672215" sldId="287"/>
            <ac:spMk id="99" creationId="{AD2F5602-6586-46E4-8645-2CDA442ABFEC}"/>
          </ac:spMkLst>
        </pc:spChg>
        <pc:spChg chg="add del">
          <ac:chgData name="Maxwel de Souza Freitas" userId="0239695f-dad7-46d4-9d4b-7c216ef484a5" providerId="ADAL" clId="{1CF3434F-1355-4E48-BA1E-AEDDC063617C}" dt="2024-05-16T15:38:10.845" v="186" actId="26606"/>
          <ac:spMkLst>
            <pc:docMk/>
            <pc:sldMk cId="4069672215" sldId="287"/>
            <ac:spMk id="100" creationId="{99434B85-DB0D-4010-A6A1-147F28D47D3B}"/>
          </ac:spMkLst>
        </pc:spChg>
        <pc:spChg chg="add del">
          <ac:chgData name="Maxwel de Souza Freitas" userId="0239695f-dad7-46d4-9d4b-7c216ef484a5" providerId="ADAL" clId="{1CF3434F-1355-4E48-BA1E-AEDDC063617C}" dt="2024-05-16T15:38:12.509" v="188" actId="26606"/>
          <ac:spMkLst>
            <pc:docMk/>
            <pc:sldMk cId="4069672215" sldId="287"/>
            <ac:spMk id="102" creationId="{955A2079-FA98-4876-80F0-72364A7D2EA4}"/>
          </ac:spMkLst>
        </pc:spChg>
        <pc:spChg chg="add del">
          <ac:chgData name="Maxwel de Souza Freitas" userId="0239695f-dad7-46d4-9d4b-7c216ef484a5" providerId="ADAL" clId="{1CF3434F-1355-4E48-BA1E-AEDDC063617C}" dt="2024-05-16T15:38:14.485" v="190" actId="26606"/>
          <ac:spMkLst>
            <pc:docMk/>
            <pc:sldMk cId="4069672215" sldId="287"/>
            <ac:spMk id="104" creationId="{6C4028FD-8BAA-4A19-BFDE-594D991B7552}"/>
          </ac:spMkLst>
        </pc:spChg>
        <pc:spChg chg="add del">
          <ac:chgData name="Maxwel de Souza Freitas" userId="0239695f-dad7-46d4-9d4b-7c216ef484a5" providerId="ADAL" clId="{1CF3434F-1355-4E48-BA1E-AEDDC063617C}" dt="2024-05-16T15:38:17.062" v="192" actId="26606"/>
          <ac:spMkLst>
            <pc:docMk/>
            <pc:sldMk cId="4069672215" sldId="287"/>
            <ac:spMk id="106" creationId="{DCC231C8-C761-4B31-9B1C-C6D19248C6B3}"/>
          </ac:spMkLst>
        </pc:spChg>
        <pc:spChg chg="add del">
          <ac:chgData name="Maxwel de Souza Freitas" userId="0239695f-dad7-46d4-9d4b-7c216ef484a5" providerId="ADAL" clId="{1CF3434F-1355-4E48-BA1E-AEDDC063617C}" dt="2024-05-16T15:38:24.252" v="194" actId="26606"/>
          <ac:spMkLst>
            <pc:docMk/>
            <pc:sldMk cId="4069672215" sldId="287"/>
            <ac:spMk id="108" creationId="{2659FDB4-FCBE-4A89-B46D-43D4FA54464D}"/>
          </ac:spMkLst>
        </pc:spChg>
        <pc:spChg chg="add del">
          <ac:chgData name="Maxwel de Souza Freitas" userId="0239695f-dad7-46d4-9d4b-7c216ef484a5" providerId="ADAL" clId="{1CF3434F-1355-4E48-BA1E-AEDDC063617C}" dt="2024-05-16T15:49:28.204" v="291" actId="26606"/>
          <ac:spMkLst>
            <pc:docMk/>
            <pc:sldMk cId="4069672215" sldId="287"/>
            <ac:spMk id="114" creationId="{345A976A-8DE3-4B67-B94B-2044FDD12899}"/>
          </ac:spMkLst>
        </pc:spChg>
        <pc:spChg chg="add del">
          <ac:chgData name="Maxwel de Souza Freitas" userId="0239695f-dad7-46d4-9d4b-7c216ef484a5" providerId="ADAL" clId="{1CF3434F-1355-4E48-BA1E-AEDDC063617C}" dt="2024-05-16T15:49:28.204" v="291" actId="26606"/>
          <ac:spMkLst>
            <pc:docMk/>
            <pc:sldMk cId="4069672215" sldId="287"/>
            <ac:spMk id="115" creationId="{6EAAA1B9-2DDB-49C9-A037-A523D2F13C15}"/>
          </ac:spMkLst>
        </pc:spChg>
        <pc:spChg chg="add del">
          <ac:chgData name="Maxwel de Souza Freitas" userId="0239695f-dad7-46d4-9d4b-7c216ef484a5" providerId="ADAL" clId="{1CF3434F-1355-4E48-BA1E-AEDDC063617C}" dt="2024-05-16T15:49:21.372" v="286" actId="26606"/>
          <ac:spMkLst>
            <pc:docMk/>
            <pc:sldMk cId="4069672215" sldId="287"/>
            <ac:spMk id="130" creationId="{C05CBC3C-2E5A-4839-8B9B-2E5A6ADF0F58}"/>
          </ac:spMkLst>
        </pc:spChg>
        <pc:spChg chg="add del">
          <ac:chgData name="Maxwel de Souza Freitas" userId="0239695f-dad7-46d4-9d4b-7c216ef484a5" providerId="ADAL" clId="{1CF3434F-1355-4E48-BA1E-AEDDC063617C}" dt="2024-05-16T15:49:14.188" v="284" actId="26606"/>
          <ac:spMkLst>
            <pc:docMk/>
            <pc:sldMk cId="4069672215" sldId="287"/>
            <ac:spMk id="131" creationId="{257363FD-7E77-4145-9483-331A807ADF0E}"/>
          </ac:spMkLst>
        </pc:spChg>
        <pc:spChg chg="add del">
          <ac:chgData name="Maxwel de Souza Freitas" userId="0239695f-dad7-46d4-9d4b-7c216ef484a5" providerId="ADAL" clId="{1CF3434F-1355-4E48-BA1E-AEDDC063617C}" dt="2024-05-16T15:49:21.372" v="286" actId="26606"/>
          <ac:spMkLst>
            <pc:docMk/>
            <pc:sldMk cId="4069672215" sldId="287"/>
            <ac:spMk id="132" creationId="{DB5B423A-57CC-4C58-AA26-8E2E862B03A0}"/>
          </ac:spMkLst>
        </pc:spChg>
        <pc:spChg chg="add del">
          <ac:chgData name="Maxwel de Souza Freitas" userId="0239695f-dad7-46d4-9d4b-7c216ef484a5" providerId="ADAL" clId="{1CF3434F-1355-4E48-BA1E-AEDDC063617C}" dt="2024-05-16T15:49:25.940" v="288" actId="26606"/>
          <ac:spMkLst>
            <pc:docMk/>
            <pc:sldMk cId="4069672215" sldId="287"/>
            <ac:spMk id="134" creationId="{2659FDB4-FCBE-4A89-B46D-43D4FA54464D}"/>
          </ac:spMkLst>
        </pc:spChg>
        <pc:spChg chg="add del">
          <ac:chgData name="Maxwel de Souza Freitas" userId="0239695f-dad7-46d4-9d4b-7c216ef484a5" providerId="ADAL" clId="{1CF3434F-1355-4E48-BA1E-AEDDC063617C}" dt="2024-05-16T15:49:28.140" v="290" actId="26606"/>
          <ac:spMkLst>
            <pc:docMk/>
            <pc:sldMk cId="4069672215" sldId="287"/>
            <ac:spMk id="137" creationId="{345A976A-8DE3-4B67-B94B-2044FDD12899}"/>
          </ac:spMkLst>
        </pc:spChg>
        <pc:spChg chg="add del">
          <ac:chgData name="Maxwel de Souza Freitas" userId="0239695f-dad7-46d4-9d4b-7c216ef484a5" providerId="ADAL" clId="{1CF3434F-1355-4E48-BA1E-AEDDC063617C}" dt="2024-05-16T15:49:28.140" v="290" actId="26606"/>
          <ac:spMkLst>
            <pc:docMk/>
            <pc:sldMk cId="4069672215" sldId="287"/>
            <ac:spMk id="138" creationId="{6EAAA1B9-2DDB-49C9-A037-A523D2F13C15}"/>
          </ac:spMkLst>
        </pc:spChg>
        <pc:spChg chg="add del">
          <ac:chgData name="Maxwel de Souza Freitas" userId="0239695f-dad7-46d4-9d4b-7c216ef484a5" providerId="ADAL" clId="{1CF3434F-1355-4E48-BA1E-AEDDC063617C}" dt="2024-05-16T15:52:05.660" v="316" actId="26606"/>
          <ac:spMkLst>
            <pc:docMk/>
            <pc:sldMk cId="4069672215" sldId="287"/>
            <ac:spMk id="150" creationId="{2659FDB4-FCBE-4A89-B46D-43D4FA54464D}"/>
          </ac:spMkLst>
        </pc:spChg>
        <pc:spChg chg="add del">
          <ac:chgData name="Maxwel de Souza Freitas" userId="0239695f-dad7-46d4-9d4b-7c216ef484a5" providerId="ADAL" clId="{1CF3434F-1355-4E48-BA1E-AEDDC063617C}" dt="2024-05-16T15:53:00.668" v="323" actId="26606"/>
          <ac:spMkLst>
            <pc:docMk/>
            <pc:sldMk cId="4069672215" sldId="287"/>
            <ac:spMk id="156" creationId="{BACC6370-2D7E-4714-9D71-7542949D7D5D}"/>
          </ac:spMkLst>
        </pc:spChg>
        <pc:spChg chg="add del">
          <ac:chgData name="Maxwel de Souza Freitas" userId="0239695f-dad7-46d4-9d4b-7c216ef484a5" providerId="ADAL" clId="{1CF3434F-1355-4E48-BA1E-AEDDC063617C}" dt="2024-05-16T15:53:00.668" v="323" actId="26606"/>
          <ac:spMkLst>
            <pc:docMk/>
            <pc:sldMk cId="4069672215" sldId="287"/>
            <ac:spMk id="158" creationId="{F68B3F68-107C-434F-AA38-110D5EA91B85}"/>
          </ac:spMkLst>
        </pc:spChg>
        <pc:spChg chg="add del">
          <ac:chgData name="Maxwel de Souza Freitas" userId="0239695f-dad7-46d4-9d4b-7c216ef484a5" providerId="ADAL" clId="{1CF3434F-1355-4E48-BA1E-AEDDC063617C}" dt="2024-05-16T15:53:00.668" v="323" actId="26606"/>
          <ac:spMkLst>
            <pc:docMk/>
            <pc:sldMk cId="4069672215" sldId="287"/>
            <ac:spMk id="160" creationId="{AAD0DBB9-1A4B-4391-81D4-CB19F9AB918A}"/>
          </ac:spMkLst>
        </pc:spChg>
        <pc:spChg chg="add del">
          <ac:chgData name="Maxwel de Souza Freitas" userId="0239695f-dad7-46d4-9d4b-7c216ef484a5" providerId="ADAL" clId="{1CF3434F-1355-4E48-BA1E-AEDDC063617C}" dt="2024-05-16T15:53:00.668" v="323" actId="26606"/>
          <ac:spMkLst>
            <pc:docMk/>
            <pc:sldMk cId="4069672215" sldId="287"/>
            <ac:spMk id="162" creationId="{063BBA22-50EA-4C4D-BE05-F1CE4E63AA56}"/>
          </ac:spMkLst>
        </pc:spChg>
        <pc:spChg chg="add del">
          <ac:chgData name="Maxwel de Souza Freitas" userId="0239695f-dad7-46d4-9d4b-7c216ef484a5" providerId="ADAL" clId="{1CF3434F-1355-4E48-BA1E-AEDDC063617C}" dt="2024-05-16T15:52:43.744" v="320" actId="26606"/>
          <ac:spMkLst>
            <pc:docMk/>
            <pc:sldMk cId="4069672215" sldId="287"/>
            <ac:spMk id="167" creationId="{6C4028FD-8BAA-4A19-BFDE-594D991B7552}"/>
          </ac:spMkLst>
        </pc:spChg>
        <pc:spChg chg="add del">
          <ac:chgData name="Maxwel de Souza Freitas" userId="0239695f-dad7-46d4-9d4b-7c216ef484a5" providerId="ADAL" clId="{1CF3434F-1355-4E48-BA1E-AEDDC063617C}" dt="2024-05-16T15:53:00.637" v="322" actId="26606"/>
          <ac:spMkLst>
            <pc:docMk/>
            <pc:sldMk cId="4069672215" sldId="287"/>
            <ac:spMk id="169" creationId="{F68B3F68-107C-434F-AA38-110D5EA91B85}"/>
          </ac:spMkLst>
        </pc:spChg>
        <pc:spChg chg="add del">
          <ac:chgData name="Maxwel de Souza Freitas" userId="0239695f-dad7-46d4-9d4b-7c216ef484a5" providerId="ADAL" clId="{1CF3434F-1355-4E48-BA1E-AEDDC063617C}" dt="2024-05-16T15:53:00.637" v="322" actId="26606"/>
          <ac:spMkLst>
            <pc:docMk/>
            <pc:sldMk cId="4069672215" sldId="287"/>
            <ac:spMk id="170" creationId="{BACC6370-2D7E-4714-9D71-7542949D7D5D}"/>
          </ac:spMkLst>
        </pc:spChg>
        <pc:spChg chg="add del">
          <ac:chgData name="Maxwel de Souza Freitas" userId="0239695f-dad7-46d4-9d4b-7c216ef484a5" providerId="ADAL" clId="{1CF3434F-1355-4E48-BA1E-AEDDC063617C}" dt="2024-05-16T15:53:00.637" v="322" actId="26606"/>
          <ac:spMkLst>
            <pc:docMk/>
            <pc:sldMk cId="4069672215" sldId="287"/>
            <ac:spMk id="171" creationId="{AAD0DBB9-1A4B-4391-81D4-CB19F9AB918A}"/>
          </ac:spMkLst>
        </pc:spChg>
        <pc:spChg chg="add del">
          <ac:chgData name="Maxwel de Souza Freitas" userId="0239695f-dad7-46d4-9d4b-7c216ef484a5" providerId="ADAL" clId="{1CF3434F-1355-4E48-BA1E-AEDDC063617C}" dt="2024-05-16T15:53:00.637" v="322" actId="26606"/>
          <ac:spMkLst>
            <pc:docMk/>
            <pc:sldMk cId="4069672215" sldId="287"/>
            <ac:spMk id="173" creationId="{063BBA22-50EA-4C4D-BE05-F1CE4E63AA56}"/>
          </ac:spMkLst>
        </pc:spChg>
        <pc:spChg chg="add">
          <ac:chgData name="Maxwel de Souza Freitas" userId="0239695f-dad7-46d4-9d4b-7c216ef484a5" providerId="ADAL" clId="{1CF3434F-1355-4E48-BA1E-AEDDC063617C}" dt="2024-05-16T15:53:00.668" v="323" actId="26606"/>
          <ac:spMkLst>
            <pc:docMk/>
            <pc:sldMk cId="4069672215" sldId="287"/>
            <ac:spMk id="175" creationId="{C05CBC3C-2E5A-4839-8B9B-2E5A6ADF0F58}"/>
          </ac:spMkLst>
        </pc:spChg>
        <pc:spChg chg="add">
          <ac:chgData name="Maxwel de Souza Freitas" userId="0239695f-dad7-46d4-9d4b-7c216ef484a5" providerId="ADAL" clId="{1CF3434F-1355-4E48-BA1E-AEDDC063617C}" dt="2024-05-16T15:53:00.668" v="323" actId="26606"/>
          <ac:spMkLst>
            <pc:docMk/>
            <pc:sldMk cId="4069672215" sldId="287"/>
            <ac:spMk id="176" creationId="{DB5B423A-57CC-4C58-AA26-8E2E862B03A0}"/>
          </ac:spMkLst>
        </pc:spChg>
        <pc:grpChg chg="add del">
          <ac:chgData name="Maxwel de Souza Freitas" userId="0239695f-dad7-46d4-9d4b-7c216ef484a5" providerId="ADAL" clId="{1CF3434F-1355-4E48-BA1E-AEDDC063617C}" dt="2024-05-16T15:37:20.597" v="176" actId="26606"/>
          <ac:grpSpMkLst>
            <pc:docMk/>
            <pc:sldMk cId="4069672215" sldId="287"/>
            <ac:grpSpMk id="22" creationId="{28FAF094-D087-493F-8DF9-A486C2D6BBAA}"/>
          </ac:grpSpMkLst>
        </pc:grpChg>
        <pc:grpChg chg="add del">
          <ac:chgData name="Maxwel de Souza Freitas" userId="0239695f-dad7-46d4-9d4b-7c216ef484a5" providerId="ADAL" clId="{1CF3434F-1355-4E48-BA1E-AEDDC063617C}" dt="2024-05-16T15:37:15.559" v="172" actId="26606"/>
          <ac:grpSpMkLst>
            <pc:docMk/>
            <pc:sldMk cId="4069672215" sldId="287"/>
            <ac:grpSpMk id="41" creationId="{B441F8D5-EBCE-4FB9-91A9-3425971C1F99}"/>
          </ac:grpSpMkLst>
        </pc:grpChg>
        <pc:grpChg chg="add del">
          <ac:chgData name="Maxwel de Souza Freitas" userId="0239695f-dad7-46d4-9d4b-7c216ef484a5" providerId="ADAL" clId="{1CF3434F-1355-4E48-BA1E-AEDDC063617C}" dt="2024-05-16T15:37:15.559" v="172" actId="26606"/>
          <ac:grpSpMkLst>
            <pc:docMk/>
            <pc:sldMk cId="4069672215" sldId="287"/>
            <ac:grpSpMk id="46" creationId="{08701F99-7E4C-4B92-A4B5-307CDFB7A4DE}"/>
          </ac:grpSpMkLst>
        </pc:grpChg>
        <pc:grpChg chg="add del">
          <ac:chgData name="Maxwel de Souza Freitas" userId="0239695f-dad7-46d4-9d4b-7c216ef484a5" providerId="ADAL" clId="{1CF3434F-1355-4E48-BA1E-AEDDC063617C}" dt="2024-05-16T15:38:34.436" v="199" actId="26606"/>
          <ac:grpSpMkLst>
            <pc:docMk/>
            <pc:sldMk cId="4069672215" sldId="287"/>
            <ac:grpSpMk id="75" creationId="{B441F8D5-EBCE-4FB9-91A9-3425971C1F99}"/>
          </ac:grpSpMkLst>
        </pc:grpChg>
        <pc:grpChg chg="add del">
          <ac:chgData name="Maxwel de Souza Freitas" userId="0239695f-dad7-46d4-9d4b-7c216ef484a5" providerId="ADAL" clId="{1CF3434F-1355-4E48-BA1E-AEDDC063617C}" dt="2024-05-16T15:38:34.436" v="199" actId="26606"/>
          <ac:grpSpMkLst>
            <pc:docMk/>
            <pc:sldMk cId="4069672215" sldId="287"/>
            <ac:grpSpMk id="80" creationId="{08701F99-7E4C-4B92-A4B5-307CDFB7A4DE}"/>
          </ac:grpSpMkLst>
        </pc:grpChg>
        <pc:grpChg chg="add del">
          <ac:chgData name="Maxwel de Souza Freitas" userId="0239695f-dad7-46d4-9d4b-7c216ef484a5" providerId="ADAL" clId="{1CF3434F-1355-4E48-BA1E-AEDDC063617C}" dt="2024-05-16T15:38:10.845" v="186" actId="26606"/>
          <ac:grpSpMkLst>
            <pc:docMk/>
            <pc:sldMk cId="4069672215" sldId="287"/>
            <ac:grpSpMk id="94" creationId="{F2E5F4F0-80C0-49F3-84A2-453DE42F2074}"/>
          </ac:grpSpMkLst>
        </pc:grpChg>
        <pc:grpChg chg="add del">
          <ac:chgData name="Maxwel de Souza Freitas" userId="0239695f-dad7-46d4-9d4b-7c216ef484a5" providerId="ADAL" clId="{1CF3434F-1355-4E48-BA1E-AEDDC063617C}" dt="2024-05-16T15:38:34.410" v="198" actId="26606"/>
          <ac:grpSpMkLst>
            <pc:docMk/>
            <pc:sldMk cId="4069672215" sldId="287"/>
            <ac:grpSpMk id="96" creationId="{B441F8D5-EBCE-4FB9-91A9-3425971C1F99}"/>
          </ac:grpSpMkLst>
        </pc:grpChg>
        <pc:grpChg chg="add del">
          <ac:chgData name="Maxwel de Souza Freitas" userId="0239695f-dad7-46d4-9d4b-7c216ef484a5" providerId="ADAL" clId="{1CF3434F-1355-4E48-BA1E-AEDDC063617C}" dt="2024-05-16T15:38:34.410" v="198" actId="26606"/>
          <ac:grpSpMkLst>
            <pc:docMk/>
            <pc:sldMk cId="4069672215" sldId="287"/>
            <ac:grpSpMk id="105" creationId="{08701F99-7E4C-4B92-A4B5-307CDFB7A4DE}"/>
          </ac:grpSpMkLst>
        </pc:grpChg>
        <pc:grpChg chg="add del">
          <ac:chgData name="Maxwel de Souza Freitas" userId="0239695f-dad7-46d4-9d4b-7c216ef484a5" providerId="ADAL" clId="{1CF3434F-1355-4E48-BA1E-AEDDC063617C}" dt="2024-05-16T15:49:28.204" v="291" actId="26606"/>
          <ac:grpSpMkLst>
            <pc:docMk/>
            <pc:sldMk cId="4069672215" sldId="287"/>
            <ac:grpSpMk id="116" creationId="{B441F8D5-EBCE-4FB9-91A9-3425971C1F99}"/>
          </ac:grpSpMkLst>
        </pc:grpChg>
        <pc:grpChg chg="add del">
          <ac:chgData name="Maxwel de Souza Freitas" userId="0239695f-dad7-46d4-9d4b-7c216ef484a5" providerId="ADAL" clId="{1CF3434F-1355-4E48-BA1E-AEDDC063617C}" dt="2024-05-16T15:49:28.204" v="291" actId="26606"/>
          <ac:grpSpMkLst>
            <pc:docMk/>
            <pc:sldMk cId="4069672215" sldId="287"/>
            <ac:grpSpMk id="121" creationId="{08701F99-7E4C-4B92-A4B5-307CDFB7A4DE}"/>
          </ac:grpSpMkLst>
        </pc:grpChg>
        <pc:grpChg chg="add del">
          <ac:chgData name="Maxwel de Souza Freitas" userId="0239695f-dad7-46d4-9d4b-7c216ef484a5" providerId="ADAL" clId="{1CF3434F-1355-4E48-BA1E-AEDDC063617C}" dt="2024-05-16T15:49:28.140" v="290" actId="26606"/>
          <ac:grpSpMkLst>
            <pc:docMk/>
            <pc:sldMk cId="4069672215" sldId="287"/>
            <ac:grpSpMk id="139" creationId="{B441F8D5-EBCE-4FB9-91A9-3425971C1F99}"/>
          </ac:grpSpMkLst>
        </pc:grpChg>
        <pc:grpChg chg="add del">
          <ac:chgData name="Maxwel de Souza Freitas" userId="0239695f-dad7-46d4-9d4b-7c216ef484a5" providerId="ADAL" clId="{1CF3434F-1355-4E48-BA1E-AEDDC063617C}" dt="2024-05-16T15:49:28.140" v="290" actId="26606"/>
          <ac:grpSpMkLst>
            <pc:docMk/>
            <pc:sldMk cId="4069672215" sldId="287"/>
            <ac:grpSpMk id="144" creationId="{08701F99-7E4C-4B92-A4B5-307CDFB7A4DE}"/>
          </ac:grpSpMkLst>
        </pc:grpChg>
        <pc:graphicFrameChg chg="add del">
          <ac:chgData name="Maxwel de Souza Freitas" userId="0239695f-dad7-46d4-9d4b-7c216ef484a5" providerId="ADAL" clId="{1CF3434F-1355-4E48-BA1E-AEDDC063617C}" dt="2024-05-16T15:37:09.988" v="170" actId="26606"/>
          <ac:graphicFrameMkLst>
            <pc:docMk/>
            <pc:sldMk cId="4069672215" sldId="287"/>
            <ac:graphicFrameMk id="17" creationId="{37F25DF7-F905-D51E-2817-94C87AC2A29B}"/>
          </ac:graphicFrameMkLst>
        </pc:graphicFrameChg>
        <pc:graphicFrameChg chg="add del">
          <ac:chgData name="Maxwel de Souza Freitas" userId="0239695f-dad7-46d4-9d4b-7c216ef484a5" providerId="ADAL" clId="{1CF3434F-1355-4E48-BA1E-AEDDC063617C}" dt="2024-05-16T15:37:15.559" v="172" actId="26606"/>
          <ac:graphicFrameMkLst>
            <pc:docMk/>
            <pc:sldMk cId="4069672215" sldId="287"/>
            <ac:graphicFrameMk id="51" creationId="{BA792F6D-0A62-6CDF-F685-DA4ECA933816}"/>
          </ac:graphicFrameMkLst>
        </pc:graphicFrameChg>
        <pc:graphicFrameChg chg="add del">
          <ac:chgData name="Maxwel de Souza Freitas" userId="0239695f-dad7-46d4-9d4b-7c216ef484a5" providerId="ADAL" clId="{1CF3434F-1355-4E48-BA1E-AEDDC063617C}" dt="2024-05-16T15:37:28.268" v="178" actId="26606"/>
          <ac:graphicFrameMkLst>
            <pc:docMk/>
            <pc:sldMk cId="4069672215" sldId="287"/>
            <ac:graphicFrameMk id="67" creationId="{05D947F5-94BB-A3DF-30F7-EEBEBD7C62CF}"/>
          </ac:graphicFrameMkLst>
        </pc:graphicFrameChg>
        <pc:graphicFrameChg chg="add del">
          <ac:chgData name="Maxwel de Souza Freitas" userId="0239695f-dad7-46d4-9d4b-7c216ef484a5" providerId="ADAL" clId="{1CF3434F-1355-4E48-BA1E-AEDDC063617C}" dt="2024-05-16T15:37:32.117" v="180" actId="26606"/>
          <ac:graphicFrameMkLst>
            <pc:docMk/>
            <pc:sldMk cId="4069672215" sldId="287"/>
            <ac:graphicFrameMk id="71" creationId="{05098CE4-7BDC-AA64-F896-7D8E028DA31B}"/>
          </ac:graphicFrameMkLst>
        </pc:graphicFrameChg>
        <pc:graphicFrameChg chg="add mod modGraphic">
          <ac:chgData name="Maxwel de Souza Freitas" userId="0239695f-dad7-46d4-9d4b-7c216ef484a5" providerId="ADAL" clId="{1CF3434F-1355-4E48-BA1E-AEDDC063617C}" dt="2024-05-16T15:53:00.668" v="323" actId="26606"/>
          <ac:graphicFrameMkLst>
            <pc:docMk/>
            <pc:sldMk cId="4069672215" sldId="287"/>
            <ac:graphicFrameMk id="85" creationId="{BA792F6D-0A62-6CDF-F685-DA4ECA933816}"/>
          </ac:graphicFrameMkLst>
        </pc:graphicFrameChg>
        <pc:picChg chg="del">
          <ac:chgData name="Maxwel de Souza Freitas" userId="0239695f-dad7-46d4-9d4b-7c216ef484a5" providerId="ADAL" clId="{1CF3434F-1355-4E48-BA1E-AEDDC063617C}" dt="2024-05-16T15:34:50.257" v="1" actId="478"/>
          <ac:picMkLst>
            <pc:docMk/>
            <pc:sldMk cId="4069672215" sldId="287"/>
            <ac:picMk id="24" creationId="{99324018-0EA9-CFE0-3378-BF2CDC04EE6B}"/>
          </ac:picMkLst>
        </pc:picChg>
        <pc:picChg chg="del">
          <ac:chgData name="Maxwel de Souza Freitas" userId="0239695f-dad7-46d4-9d4b-7c216ef484a5" providerId="ADAL" clId="{1CF3434F-1355-4E48-BA1E-AEDDC063617C}" dt="2024-05-16T15:34:50.257" v="1" actId="478"/>
          <ac:picMkLst>
            <pc:docMk/>
            <pc:sldMk cId="4069672215" sldId="287"/>
            <ac:picMk id="25" creationId="{2F92388A-1D67-D564-735C-9FA7CF05ACA8}"/>
          </ac:picMkLst>
        </pc:picChg>
        <pc:picChg chg="del">
          <ac:chgData name="Maxwel de Souza Freitas" userId="0239695f-dad7-46d4-9d4b-7c216ef484a5" providerId="ADAL" clId="{1CF3434F-1355-4E48-BA1E-AEDDC063617C}" dt="2024-05-16T15:34:50.257" v="1" actId="478"/>
          <ac:picMkLst>
            <pc:docMk/>
            <pc:sldMk cId="4069672215" sldId="287"/>
            <ac:picMk id="26" creationId="{7D964535-36FD-9946-AE20-132160536798}"/>
          </ac:picMkLst>
        </pc:picChg>
        <pc:picChg chg="del">
          <ac:chgData name="Maxwel de Souza Freitas" userId="0239695f-dad7-46d4-9d4b-7c216ef484a5" providerId="ADAL" clId="{1CF3434F-1355-4E48-BA1E-AEDDC063617C}" dt="2024-05-16T15:34:50.257" v="1" actId="478"/>
          <ac:picMkLst>
            <pc:docMk/>
            <pc:sldMk cId="4069672215" sldId="287"/>
            <ac:picMk id="27" creationId="{2EED7CC0-EBB8-90E1-D454-54CFD62049CF}"/>
          </ac:picMkLst>
        </pc:picChg>
        <pc:picChg chg="del">
          <ac:chgData name="Maxwel de Souza Freitas" userId="0239695f-dad7-46d4-9d4b-7c216ef484a5" providerId="ADAL" clId="{1CF3434F-1355-4E48-BA1E-AEDDC063617C}" dt="2024-05-16T15:34:50.257" v="1" actId="478"/>
          <ac:picMkLst>
            <pc:docMk/>
            <pc:sldMk cId="4069672215" sldId="287"/>
            <ac:picMk id="28" creationId="{323E4519-852F-1B5C-8189-BBAF8BFD70FA}"/>
          </ac:picMkLst>
        </pc:picChg>
        <pc:picChg chg="add del">
          <ac:chgData name="Maxwel de Souza Freitas" userId="0239695f-dad7-46d4-9d4b-7c216ef484a5" providerId="ADAL" clId="{1CF3434F-1355-4E48-BA1E-AEDDC063617C}" dt="2024-05-16T15:37:18.093" v="174" actId="26606"/>
          <ac:picMkLst>
            <pc:docMk/>
            <pc:sldMk cId="4069672215" sldId="287"/>
            <ac:picMk id="55" creationId="{875A3505-B586-C5A6-9946-0BBDE74837AF}"/>
          </ac:picMkLst>
        </pc:picChg>
        <pc:picChg chg="add del">
          <ac:chgData name="Maxwel de Souza Freitas" userId="0239695f-dad7-46d4-9d4b-7c216ef484a5" providerId="ADAL" clId="{1CF3434F-1355-4E48-BA1E-AEDDC063617C}" dt="2024-05-16T15:37:32.117" v="180" actId="26606"/>
          <ac:picMkLst>
            <pc:docMk/>
            <pc:sldMk cId="4069672215" sldId="287"/>
            <ac:picMk id="69" creationId="{4D316C48-AD1F-8CE0-0AB8-3B53900F2872}"/>
          </ac:picMkLst>
        </pc:picChg>
        <pc:picChg chg="add del">
          <ac:chgData name="Maxwel de Souza Freitas" userId="0239695f-dad7-46d4-9d4b-7c216ef484a5" providerId="ADAL" clId="{1CF3434F-1355-4E48-BA1E-AEDDC063617C}" dt="2024-05-16T15:38:31.486" v="196" actId="26606"/>
          <ac:picMkLst>
            <pc:docMk/>
            <pc:sldMk cId="4069672215" sldId="287"/>
            <ac:picMk id="87" creationId="{B64E926B-6A9E-4D16-1DEA-972361A2CAC0}"/>
          </ac:picMkLst>
        </pc:picChg>
        <pc:picChg chg="add del">
          <ac:chgData name="Maxwel de Souza Freitas" userId="0239695f-dad7-46d4-9d4b-7c216ef484a5" providerId="ADAL" clId="{1CF3434F-1355-4E48-BA1E-AEDDC063617C}" dt="2024-05-16T15:49:14.188" v="284" actId="26606"/>
          <ac:picMkLst>
            <pc:docMk/>
            <pc:sldMk cId="4069672215" sldId="287"/>
            <ac:picMk id="127" creationId="{6EAA308E-D34D-D825-F1A0-EAC6035C35BA}"/>
          </ac:picMkLst>
        </pc:picChg>
        <pc:cxnChg chg="add del">
          <ac:chgData name="Maxwel de Souza Freitas" userId="0239695f-dad7-46d4-9d4b-7c216ef484a5" providerId="ADAL" clId="{1CF3434F-1355-4E48-BA1E-AEDDC063617C}" dt="2024-05-16T15:38:24.252" v="194" actId="26606"/>
          <ac:cxnSpMkLst>
            <pc:docMk/>
            <pc:sldMk cId="4069672215" sldId="287"/>
            <ac:cxnSpMk id="109" creationId="{C8F51B3F-8331-4E4A-AE96-D47B1006EEAD}"/>
          </ac:cxnSpMkLst>
        </pc:cxnChg>
        <pc:cxnChg chg="add del">
          <ac:chgData name="Maxwel de Souza Freitas" userId="0239695f-dad7-46d4-9d4b-7c216ef484a5" providerId="ADAL" clId="{1CF3434F-1355-4E48-BA1E-AEDDC063617C}" dt="2024-05-16T15:49:25.940" v="288" actId="26606"/>
          <ac:cxnSpMkLst>
            <pc:docMk/>
            <pc:sldMk cId="4069672215" sldId="287"/>
            <ac:cxnSpMk id="135" creationId="{C8F51B3F-8331-4E4A-AE96-D47B1006EEAD}"/>
          </ac:cxnSpMkLst>
        </pc:cxnChg>
        <pc:cxnChg chg="add del">
          <ac:chgData name="Maxwel de Souza Freitas" userId="0239695f-dad7-46d4-9d4b-7c216ef484a5" providerId="ADAL" clId="{1CF3434F-1355-4E48-BA1E-AEDDC063617C}" dt="2024-05-16T15:52:05.660" v="316" actId="26606"/>
          <ac:cxnSpMkLst>
            <pc:docMk/>
            <pc:sldMk cId="4069672215" sldId="287"/>
            <ac:cxnSpMk id="151" creationId="{C8F51B3F-8331-4E4A-AE96-D47B1006EEAD}"/>
          </ac:cxnSpMkLst>
        </pc:cxnChg>
      </pc:sldChg>
      <pc:sldChg chg="modSp new del mod">
        <pc:chgData name="Maxwel de Souza Freitas" userId="0239695f-dad7-46d4-9d4b-7c216ef484a5" providerId="ADAL" clId="{1CF3434F-1355-4E48-BA1E-AEDDC063617C}" dt="2024-05-16T16:00:21.033" v="399" actId="47"/>
        <pc:sldMkLst>
          <pc:docMk/>
          <pc:sldMk cId="930905120" sldId="288"/>
        </pc:sldMkLst>
        <pc:spChg chg="mod">
          <ac:chgData name="Maxwel de Souza Freitas" userId="0239695f-dad7-46d4-9d4b-7c216ef484a5" providerId="ADAL" clId="{1CF3434F-1355-4E48-BA1E-AEDDC063617C}" dt="2024-05-16T15:35:14.566" v="41" actId="20577"/>
          <ac:spMkLst>
            <pc:docMk/>
            <pc:sldMk cId="930905120" sldId="288"/>
            <ac:spMk id="3" creationId="{6C14FFFB-7C33-B5EC-1BD8-B7CE238AABFB}"/>
          </ac:spMkLst>
        </pc:spChg>
      </pc:sldChg>
      <pc:sldChg chg="addSp delSp modSp add del mod">
        <pc:chgData name="Maxwel de Souza Freitas" userId="0239695f-dad7-46d4-9d4b-7c216ef484a5" providerId="ADAL" clId="{1CF3434F-1355-4E48-BA1E-AEDDC063617C}" dt="2024-05-16T16:00:20.275" v="398" actId="47"/>
        <pc:sldMkLst>
          <pc:docMk/>
          <pc:sldMk cId="1581777687" sldId="289"/>
        </pc:sldMkLst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29" creationId="{984870F6-5EC6-7068-73D9-2C43D6BE7CE0}"/>
          </ac:spMkLst>
        </pc:spChg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30" creationId="{8B696560-987B-6B85-D60A-857D83C69CB2}"/>
          </ac:spMkLst>
        </pc:spChg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31" creationId="{DD51EB3E-D73D-5B8F-CB28-0CB37741D2D6}"/>
          </ac:spMkLst>
        </pc:spChg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32" creationId="{AF99BDAA-3F98-D409-1A2F-187B3E2ACAE9}"/>
          </ac:spMkLst>
        </pc:spChg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33" creationId="{CA047907-DA63-A68D-AE25-86D128579EDB}"/>
          </ac:spMkLst>
        </pc:spChg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34" creationId="{05DA582C-CE87-6513-A338-ED9F34782C86}"/>
          </ac:spMkLst>
        </pc:spChg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35" creationId="{22F3F186-966D-850A-594D-29E3B1CA696B}"/>
          </ac:spMkLst>
        </pc:spChg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36" creationId="{E52B50BE-0C39-058F-DE92-DAF884052F81}"/>
          </ac:spMkLst>
        </pc:spChg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37" creationId="{CBFABCBB-BE3E-08BF-8A97-9B1418697830}"/>
          </ac:spMkLst>
        </pc:spChg>
        <pc:spChg chg="del">
          <ac:chgData name="Maxwel de Souza Freitas" userId="0239695f-dad7-46d4-9d4b-7c216ef484a5" providerId="ADAL" clId="{1CF3434F-1355-4E48-BA1E-AEDDC063617C}" dt="2024-05-16T15:38:56.919" v="201" actId="478"/>
          <ac:spMkLst>
            <pc:docMk/>
            <pc:sldMk cId="1581777687" sldId="289"/>
            <ac:spMk id="38" creationId="{1F8239F7-1D6D-867C-0E0A-A5917A92680D}"/>
          </ac:spMkLst>
        </pc:spChg>
        <pc:graphicFrameChg chg="add mod">
          <ac:chgData name="Maxwel de Souza Freitas" userId="0239695f-dad7-46d4-9d4b-7c216ef484a5" providerId="ADAL" clId="{1CF3434F-1355-4E48-BA1E-AEDDC063617C}" dt="2024-05-16T15:40:11.058" v="262" actId="114"/>
          <ac:graphicFrameMkLst>
            <pc:docMk/>
            <pc:sldMk cId="1581777687" sldId="289"/>
            <ac:graphicFrameMk id="3" creationId="{CE02D5C2-28DB-8DED-534C-34866ACAAE4B}"/>
          </ac:graphicFrameMkLst>
        </pc:graphicFrameChg>
        <pc:picChg chg="add del mod">
          <ac:chgData name="Maxwel de Souza Freitas" userId="0239695f-dad7-46d4-9d4b-7c216ef484a5" providerId="ADAL" clId="{1CF3434F-1355-4E48-BA1E-AEDDC063617C}" dt="2024-05-16T15:46:08.053" v="268" actId="478"/>
          <ac:picMkLst>
            <pc:docMk/>
            <pc:sldMk cId="1581777687" sldId="289"/>
            <ac:picMk id="5" creationId="{4BDF2395-4BF1-35BD-0B37-E6F6523F65C2}"/>
          </ac:picMkLst>
        </pc:picChg>
        <pc:picChg chg="add del mod">
          <ac:chgData name="Maxwel de Souza Freitas" userId="0239695f-dad7-46d4-9d4b-7c216ef484a5" providerId="ADAL" clId="{1CF3434F-1355-4E48-BA1E-AEDDC063617C}" dt="2024-05-16T15:47:49.730" v="278" actId="478"/>
          <ac:picMkLst>
            <pc:docMk/>
            <pc:sldMk cId="1581777687" sldId="289"/>
            <ac:picMk id="7" creationId="{CFFFF184-EEC3-6FC1-A4F0-F7AE570D34F5}"/>
          </ac:picMkLst>
        </pc:picChg>
        <pc:picChg chg="add mod">
          <ac:chgData name="Maxwel de Souza Freitas" userId="0239695f-dad7-46d4-9d4b-7c216ef484a5" providerId="ADAL" clId="{1CF3434F-1355-4E48-BA1E-AEDDC063617C}" dt="2024-05-16T15:47:53.562" v="279" actId="1076"/>
          <ac:picMkLst>
            <pc:docMk/>
            <pc:sldMk cId="1581777687" sldId="289"/>
            <ac:picMk id="10" creationId="{8D0D12C4-F8DA-26F2-9C4C-893D64E4A1D4}"/>
          </ac:picMkLst>
        </pc:picChg>
        <pc:picChg chg="add mod">
          <ac:chgData name="Maxwel de Souza Freitas" userId="0239695f-dad7-46d4-9d4b-7c216ef484a5" providerId="ADAL" clId="{1CF3434F-1355-4E48-BA1E-AEDDC063617C}" dt="2024-05-16T15:48:55.921" v="282" actId="1076"/>
          <ac:picMkLst>
            <pc:docMk/>
            <pc:sldMk cId="1581777687" sldId="289"/>
            <ac:picMk id="14" creationId="{723DE97E-2FC0-4E49-26EB-D2B21FA7C382}"/>
          </ac:picMkLst>
        </pc:picChg>
        <pc:picChg chg="del">
          <ac:chgData name="Maxwel de Souza Freitas" userId="0239695f-dad7-46d4-9d4b-7c216ef484a5" providerId="ADAL" clId="{1CF3434F-1355-4E48-BA1E-AEDDC063617C}" dt="2024-05-16T15:38:56.919" v="201" actId="478"/>
          <ac:picMkLst>
            <pc:docMk/>
            <pc:sldMk cId="1581777687" sldId="289"/>
            <ac:picMk id="24" creationId="{99324018-0EA9-CFE0-3378-BF2CDC04EE6B}"/>
          </ac:picMkLst>
        </pc:picChg>
        <pc:picChg chg="del">
          <ac:chgData name="Maxwel de Souza Freitas" userId="0239695f-dad7-46d4-9d4b-7c216ef484a5" providerId="ADAL" clId="{1CF3434F-1355-4E48-BA1E-AEDDC063617C}" dt="2024-05-16T15:38:56.919" v="201" actId="478"/>
          <ac:picMkLst>
            <pc:docMk/>
            <pc:sldMk cId="1581777687" sldId="289"/>
            <ac:picMk id="25" creationId="{2F92388A-1D67-D564-735C-9FA7CF05ACA8}"/>
          </ac:picMkLst>
        </pc:picChg>
        <pc:picChg chg="del">
          <ac:chgData name="Maxwel de Souza Freitas" userId="0239695f-dad7-46d4-9d4b-7c216ef484a5" providerId="ADAL" clId="{1CF3434F-1355-4E48-BA1E-AEDDC063617C}" dt="2024-05-16T15:38:56.919" v="201" actId="478"/>
          <ac:picMkLst>
            <pc:docMk/>
            <pc:sldMk cId="1581777687" sldId="289"/>
            <ac:picMk id="26" creationId="{7D964535-36FD-9946-AE20-132160536798}"/>
          </ac:picMkLst>
        </pc:picChg>
        <pc:picChg chg="del">
          <ac:chgData name="Maxwel de Souza Freitas" userId="0239695f-dad7-46d4-9d4b-7c216ef484a5" providerId="ADAL" clId="{1CF3434F-1355-4E48-BA1E-AEDDC063617C}" dt="2024-05-16T15:38:56.919" v="201" actId="478"/>
          <ac:picMkLst>
            <pc:docMk/>
            <pc:sldMk cId="1581777687" sldId="289"/>
            <ac:picMk id="27" creationId="{2EED7CC0-EBB8-90E1-D454-54CFD62049CF}"/>
          </ac:picMkLst>
        </pc:picChg>
        <pc:picChg chg="del">
          <ac:chgData name="Maxwel de Souza Freitas" userId="0239695f-dad7-46d4-9d4b-7c216ef484a5" providerId="ADAL" clId="{1CF3434F-1355-4E48-BA1E-AEDDC063617C}" dt="2024-05-16T15:38:56.919" v="201" actId="478"/>
          <ac:picMkLst>
            <pc:docMk/>
            <pc:sldMk cId="1581777687" sldId="289"/>
            <ac:picMk id="28" creationId="{323E4519-852F-1B5C-8189-BBAF8BFD70FA}"/>
          </ac:picMkLst>
        </pc:picChg>
      </pc:sldChg>
      <pc:sldChg chg="addSp delSp modSp add mod">
        <pc:chgData name="Maxwel de Souza Freitas" userId="0239695f-dad7-46d4-9d4b-7c216ef484a5" providerId="ADAL" clId="{1CF3434F-1355-4E48-BA1E-AEDDC063617C}" dt="2024-05-16T16:00:50.072" v="437" actId="20577"/>
        <pc:sldMkLst>
          <pc:docMk/>
          <pc:sldMk cId="3138413488" sldId="290"/>
        </pc:sldMkLst>
        <pc:spChg chg="mod">
          <ac:chgData name="Maxwel de Souza Freitas" userId="0239695f-dad7-46d4-9d4b-7c216ef484a5" providerId="ADAL" clId="{1CF3434F-1355-4E48-BA1E-AEDDC063617C}" dt="2024-05-16T16:00:31.545" v="430" actId="20577"/>
          <ac:spMkLst>
            <pc:docMk/>
            <pc:sldMk cId="3138413488" sldId="290"/>
            <ac:spMk id="2" creationId="{17DA55F8-0D7B-DCBA-8056-9D6BA0611B69}"/>
          </ac:spMkLst>
        </pc:spChg>
        <pc:spChg chg="del">
          <ac:chgData name="Maxwel de Souza Freitas" userId="0239695f-dad7-46d4-9d4b-7c216ef484a5" providerId="ADAL" clId="{1CF3434F-1355-4E48-BA1E-AEDDC063617C}" dt="2024-05-16T15:49:41.410" v="293" actId="478"/>
          <ac:spMkLst>
            <pc:docMk/>
            <pc:sldMk cId="3138413488" sldId="290"/>
            <ac:spMk id="3" creationId="{BCBCE023-49EA-582B-8811-154E24084356}"/>
          </ac:spMkLst>
        </pc:spChg>
        <pc:spChg chg="add del mod">
          <ac:chgData name="Maxwel de Souza Freitas" userId="0239695f-dad7-46d4-9d4b-7c216ef484a5" providerId="ADAL" clId="{1CF3434F-1355-4E48-BA1E-AEDDC063617C}" dt="2024-05-16T15:49:44.412" v="294" actId="478"/>
          <ac:spMkLst>
            <pc:docMk/>
            <pc:sldMk cId="3138413488" sldId="290"/>
            <ac:spMk id="5" creationId="{EA31F5FD-947B-52B9-9BCD-043D955FDAF9}"/>
          </ac:spMkLst>
        </pc:spChg>
        <pc:spChg chg="add mod">
          <ac:chgData name="Maxwel de Souza Freitas" userId="0239695f-dad7-46d4-9d4b-7c216ef484a5" providerId="ADAL" clId="{1CF3434F-1355-4E48-BA1E-AEDDC063617C}" dt="2024-05-16T15:49:54.518" v="295"/>
          <ac:spMkLst>
            <pc:docMk/>
            <pc:sldMk cId="3138413488" sldId="290"/>
            <ac:spMk id="7" creationId="{D1DECCB1-BBA7-E3BB-DB3B-E08CB4E37B7E}"/>
          </ac:spMkLst>
        </pc:spChg>
        <pc:spChg chg="add mod">
          <ac:chgData name="Maxwel de Souza Freitas" userId="0239695f-dad7-46d4-9d4b-7c216ef484a5" providerId="ADAL" clId="{1CF3434F-1355-4E48-BA1E-AEDDC063617C}" dt="2024-05-16T15:49:54.518" v="295"/>
          <ac:spMkLst>
            <pc:docMk/>
            <pc:sldMk cId="3138413488" sldId="290"/>
            <ac:spMk id="8" creationId="{2FAD1601-4879-48CE-08E1-4E408B25B554}"/>
          </ac:spMkLst>
        </pc:spChg>
        <pc:spChg chg="add del mod">
          <ac:chgData name="Maxwel de Souza Freitas" userId="0239695f-dad7-46d4-9d4b-7c216ef484a5" providerId="ADAL" clId="{1CF3434F-1355-4E48-BA1E-AEDDC063617C}" dt="2024-05-16T15:53:23.990" v="326" actId="478"/>
          <ac:spMkLst>
            <pc:docMk/>
            <pc:sldMk cId="3138413488" sldId="290"/>
            <ac:spMk id="13" creationId="{5BE5F88D-FB59-196F-3451-63E86F95A277}"/>
          </ac:spMkLst>
        </pc:spChg>
        <pc:grpChg chg="add del mod">
          <ac:chgData name="Maxwel de Souza Freitas" userId="0239695f-dad7-46d4-9d4b-7c216ef484a5" providerId="ADAL" clId="{1CF3434F-1355-4E48-BA1E-AEDDC063617C}" dt="2024-05-16T15:49:56.458" v="296" actId="478"/>
          <ac:grpSpMkLst>
            <pc:docMk/>
            <pc:sldMk cId="3138413488" sldId="290"/>
            <ac:grpSpMk id="6" creationId="{BC135DF7-5E44-8FE2-ED34-8BA77B235983}"/>
          </ac:grpSpMkLst>
        </pc:grpChg>
        <pc:graphicFrameChg chg="add del mod">
          <ac:chgData name="Maxwel de Souza Freitas" userId="0239695f-dad7-46d4-9d4b-7c216ef484a5" providerId="ADAL" clId="{1CF3434F-1355-4E48-BA1E-AEDDC063617C}" dt="2024-05-16T15:53:16.878" v="325" actId="478"/>
          <ac:graphicFrameMkLst>
            <pc:docMk/>
            <pc:sldMk cId="3138413488" sldId="290"/>
            <ac:graphicFrameMk id="9" creationId="{71B4C664-6D55-69B7-534B-54C41E9FEA7C}"/>
          </ac:graphicFrameMkLst>
        </pc:graphicFrameChg>
        <pc:graphicFrameChg chg="add mod ord">
          <ac:chgData name="Maxwel de Souza Freitas" userId="0239695f-dad7-46d4-9d4b-7c216ef484a5" providerId="ADAL" clId="{1CF3434F-1355-4E48-BA1E-AEDDC063617C}" dt="2024-05-16T16:00:50.072" v="437" actId="20577"/>
          <ac:graphicFrameMkLst>
            <pc:docMk/>
            <pc:sldMk cId="3138413488" sldId="290"/>
            <ac:graphicFrameMk id="14" creationId="{51EADBC9-DB12-F1EC-7F24-C0EF20305DB3}"/>
          </ac:graphicFrameMkLst>
        </pc:graphicFrameChg>
        <pc:picChg chg="add mod ord">
          <ac:chgData name="Maxwel de Souza Freitas" userId="0239695f-dad7-46d4-9d4b-7c216ef484a5" providerId="ADAL" clId="{1CF3434F-1355-4E48-BA1E-AEDDC063617C}" dt="2024-05-16T15:54:25.965" v="334" actId="166"/>
          <ac:picMkLst>
            <pc:docMk/>
            <pc:sldMk cId="3138413488" sldId="290"/>
            <ac:picMk id="10" creationId="{DFCA382A-851E-6FEE-01B3-0013CBBB3D3F}"/>
          </ac:picMkLst>
        </pc:picChg>
        <pc:picChg chg="add mod ord">
          <ac:chgData name="Maxwel de Souza Freitas" userId="0239695f-dad7-46d4-9d4b-7c216ef484a5" providerId="ADAL" clId="{1CF3434F-1355-4E48-BA1E-AEDDC063617C}" dt="2024-05-16T15:54:25.965" v="334" actId="166"/>
          <ac:picMkLst>
            <pc:docMk/>
            <pc:sldMk cId="3138413488" sldId="290"/>
            <ac:picMk id="11" creationId="{B2D60123-78E6-1529-A43C-66366A925F0B}"/>
          </ac:picMkLst>
        </pc:picChg>
      </pc:sldChg>
      <pc:sldChg chg="delSp add del mod">
        <pc:chgData name="Maxwel de Souza Freitas" userId="0239695f-dad7-46d4-9d4b-7c216ef484a5" providerId="ADAL" clId="{1CF3434F-1355-4E48-BA1E-AEDDC063617C}" dt="2024-05-16T16:00:19.326" v="397" actId="47"/>
        <pc:sldMkLst>
          <pc:docMk/>
          <pc:sldMk cId="1372549004" sldId="291"/>
        </pc:sldMkLst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29" creationId="{984870F6-5EC6-7068-73D9-2C43D6BE7CE0}"/>
          </ac:spMkLst>
        </pc:spChg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30" creationId="{8B696560-987B-6B85-D60A-857D83C69CB2}"/>
          </ac:spMkLst>
        </pc:spChg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31" creationId="{DD51EB3E-D73D-5B8F-CB28-0CB37741D2D6}"/>
          </ac:spMkLst>
        </pc:spChg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32" creationId="{AF99BDAA-3F98-D409-1A2F-187B3E2ACAE9}"/>
          </ac:spMkLst>
        </pc:spChg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33" creationId="{CA047907-DA63-A68D-AE25-86D128579EDB}"/>
          </ac:spMkLst>
        </pc:spChg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34" creationId="{05DA582C-CE87-6513-A338-ED9F34782C86}"/>
          </ac:spMkLst>
        </pc:spChg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35" creationId="{22F3F186-966D-850A-594D-29E3B1CA696B}"/>
          </ac:spMkLst>
        </pc:spChg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36" creationId="{E52B50BE-0C39-058F-DE92-DAF884052F81}"/>
          </ac:spMkLst>
        </pc:spChg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37" creationId="{CBFABCBB-BE3E-08BF-8A97-9B1418697830}"/>
          </ac:spMkLst>
        </pc:spChg>
        <pc:spChg chg="del">
          <ac:chgData name="Maxwel de Souza Freitas" userId="0239695f-dad7-46d4-9d4b-7c216ef484a5" providerId="ADAL" clId="{1CF3434F-1355-4E48-BA1E-AEDDC063617C}" dt="2024-05-16T15:52:24.774" v="318" actId="478"/>
          <ac:spMkLst>
            <pc:docMk/>
            <pc:sldMk cId="1372549004" sldId="291"/>
            <ac:spMk id="38" creationId="{1F8239F7-1D6D-867C-0E0A-A5917A92680D}"/>
          </ac:spMkLst>
        </pc:spChg>
        <pc:picChg chg="del">
          <ac:chgData name="Maxwel de Souza Freitas" userId="0239695f-dad7-46d4-9d4b-7c216ef484a5" providerId="ADAL" clId="{1CF3434F-1355-4E48-BA1E-AEDDC063617C}" dt="2024-05-16T15:52:24.774" v="318" actId="478"/>
          <ac:picMkLst>
            <pc:docMk/>
            <pc:sldMk cId="1372549004" sldId="291"/>
            <ac:picMk id="24" creationId="{99324018-0EA9-CFE0-3378-BF2CDC04EE6B}"/>
          </ac:picMkLst>
        </pc:picChg>
        <pc:picChg chg="del">
          <ac:chgData name="Maxwel de Souza Freitas" userId="0239695f-dad7-46d4-9d4b-7c216ef484a5" providerId="ADAL" clId="{1CF3434F-1355-4E48-BA1E-AEDDC063617C}" dt="2024-05-16T15:52:24.774" v="318" actId="478"/>
          <ac:picMkLst>
            <pc:docMk/>
            <pc:sldMk cId="1372549004" sldId="291"/>
            <ac:picMk id="25" creationId="{2F92388A-1D67-D564-735C-9FA7CF05ACA8}"/>
          </ac:picMkLst>
        </pc:picChg>
        <pc:picChg chg="del">
          <ac:chgData name="Maxwel de Souza Freitas" userId="0239695f-dad7-46d4-9d4b-7c216ef484a5" providerId="ADAL" clId="{1CF3434F-1355-4E48-BA1E-AEDDC063617C}" dt="2024-05-16T15:52:24.774" v="318" actId="478"/>
          <ac:picMkLst>
            <pc:docMk/>
            <pc:sldMk cId="1372549004" sldId="291"/>
            <ac:picMk id="26" creationId="{7D964535-36FD-9946-AE20-132160536798}"/>
          </ac:picMkLst>
        </pc:picChg>
        <pc:picChg chg="del">
          <ac:chgData name="Maxwel de Souza Freitas" userId="0239695f-dad7-46d4-9d4b-7c216ef484a5" providerId="ADAL" clId="{1CF3434F-1355-4E48-BA1E-AEDDC063617C}" dt="2024-05-16T15:52:24.774" v="318" actId="478"/>
          <ac:picMkLst>
            <pc:docMk/>
            <pc:sldMk cId="1372549004" sldId="291"/>
            <ac:picMk id="27" creationId="{2EED7CC0-EBB8-90E1-D454-54CFD62049CF}"/>
          </ac:picMkLst>
        </pc:picChg>
        <pc:picChg chg="del">
          <ac:chgData name="Maxwel de Souza Freitas" userId="0239695f-dad7-46d4-9d4b-7c216ef484a5" providerId="ADAL" clId="{1CF3434F-1355-4E48-BA1E-AEDDC063617C}" dt="2024-05-16T15:52:24.774" v="318" actId="478"/>
          <ac:picMkLst>
            <pc:docMk/>
            <pc:sldMk cId="1372549004" sldId="291"/>
            <ac:picMk id="28" creationId="{323E4519-852F-1B5C-8189-BBAF8BFD70FA}"/>
          </ac:picMkLst>
        </pc:picChg>
      </pc:sldChg>
    </pc:docChg>
  </pc:docChgLst>
  <pc:docChgLst>
    <pc:chgData name="Maxwel de Souza Freitas" userId="0239695f-dad7-46d4-9d4b-7c216ef484a5" providerId="ADAL" clId="{8BDA88E9-3100-447D-A4E0-B887CAB45365}"/>
    <pc:docChg chg="undo custSel addSld delSld modSld sldOrd">
      <pc:chgData name="Maxwel de Souza Freitas" userId="0239695f-dad7-46d4-9d4b-7c216ef484a5" providerId="ADAL" clId="{8BDA88E9-3100-447D-A4E0-B887CAB45365}" dt="2024-04-16T14:12:43.002" v="2089" actId="20577"/>
      <pc:docMkLst>
        <pc:docMk/>
      </pc:docMkLst>
      <pc:sldChg chg="modSp mod">
        <pc:chgData name="Maxwel de Souza Freitas" userId="0239695f-dad7-46d4-9d4b-7c216ef484a5" providerId="ADAL" clId="{8BDA88E9-3100-447D-A4E0-B887CAB45365}" dt="2024-04-16T13:55:06.394" v="1213" actId="114"/>
        <pc:sldMkLst>
          <pc:docMk/>
          <pc:sldMk cId="529898763" sldId="256"/>
        </pc:sldMkLst>
        <pc:spChg chg="mod">
          <ac:chgData name="Maxwel de Souza Freitas" userId="0239695f-dad7-46d4-9d4b-7c216ef484a5" providerId="ADAL" clId="{8BDA88E9-3100-447D-A4E0-B887CAB45365}" dt="2024-04-16T13:55:06.394" v="1213" actId="114"/>
          <ac:spMkLst>
            <pc:docMk/>
            <pc:sldMk cId="529898763" sldId="256"/>
            <ac:spMk id="3" creationId="{79262C11-41DA-08D5-BE6B-BCE383177642}"/>
          </ac:spMkLst>
        </pc:spChg>
      </pc:sldChg>
      <pc:sldChg chg="modSp mod">
        <pc:chgData name="Maxwel de Souza Freitas" userId="0239695f-dad7-46d4-9d4b-7c216ef484a5" providerId="ADAL" clId="{8BDA88E9-3100-447D-A4E0-B887CAB45365}" dt="2024-04-16T14:04:41.052" v="1861" actId="20577"/>
        <pc:sldMkLst>
          <pc:docMk/>
          <pc:sldMk cId="3703798359" sldId="257"/>
        </pc:sldMkLst>
        <pc:spChg chg="mod">
          <ac:chgData name="Maxwel de Souza Freitas" userId="0239695f-dad7-46d4-9d4b-7c216ef484a5" providerId="ADAL" clId="{8BDA88E9-3100-447D-A4E0-B887CAB45365}" dt="2024-04-16T14:04:41.052" v="1861" actId="20577"/>
          <ac:spMkLst>
            <pc:docMk/>
            <pc:sldMk cId="3703798359" sldId="257"/>
            <ac:spMk id="2" creationId="{6E41BCF8-FC24-037B-9BD4-C33AEF3BE2B8}"/>
          </ac:spMkLst>
        </pc:spChg>
      </pc:sldChg>
      <pc:sldChg chg="modSp mod ord">
        <pc:chgData name="Maxwel de Souza Freitas" userId="0239695f-dad7-46d4-9d4b-7c216ef484a5" providerId="ADAL" clId="{8BDA88E9-3100-447D-A4E0-B887CAB45365}" dt="2024-04-16T14:06:23.587" v="2038" actId="20577"/>
        <pc:sldMkLst>
          <pc:docMk/>
          <pc:sldMk cId="2823752574" sldId="258"/>
        </pc:sldMkLst>
        <pc:spChg chg="mod">
          <ac:chgData name="Maxwel de Souza Freitas" userId="0239695f-dad7-46d4-9d4b-7c216ef484a5" providerId="ADAL" clId="{8BDA88E9-3100-447D-A4E0-B887CAB45365}" dt="2024-04-16T14:06:23.587" v="2038" actId="20577"/>
          <ac:spMkLst>
            <pc:docMk/>
            <pc:sldMk cId="2823752574" sldId="258"/>
            <ac:spMk id="2" creationId="{08F240B4-0B65-5B1E-7E33-7AD564DAF3D3}"/>
          </ac:spMkLst>
        </pc:spChg>
        <pc:graphicFrameChg chg="mod">
          <ac:chgData name="Maxwel de Souza Freitas" userId="0239695f-dad7-46d4-9d4b-7c216ef484a5" providerId="ADAL" clId="{8BDA88E9-3100-447D-A4E0-B887CAB45365}" dt="2024-04-16T14:05:53.514" v="2001" actId="20577"/>
          <ac:graphicFrameMkLst>
            <pc:docMk/>
            <pc:sldMk cId="2823752574" sldId="258"/>
            <ac:graphicFrameMk id="21" creationId="{344906A1-4A2C-A68B-FAEF-752140F0A1C4}"/>
          </ac:graphicFrameMkLst>
        </pc:graphicFrameChg>
      </pc:sldChg>
      <pc:sldChg chg="addSp delSp modSp mod ord">
        <pc:chgData name="Maxwel de Souza Freitas" userId="0239695f-dad7-46d4-9d4b-7c216ef484a5" providerId="ADAL" clId="{8BDA88E9-3100-447D-A4E0-B887CAB45365}" dt="2024-04-16T14:12:43.002" v="2089" actId="20577"/>
        <pc:sldMkLst>
          <pc:docMk/>
          <pc:sldMk cId="3590866565" sldId="259"/>
        </pc:sldMkLst>
        <pc:spChg chg="del mod">
          <ac:chgData name="Maxwel de Souza Freitas" userId="0239695f-dad7-46d4-9d4b-7c216ef484a5" providerId="ADAL" clId="{8BDA88E9-3100-447D-A4E0-B887CAB45365}" dt="2024-04-16T14:07:04.194" v="2039" actId="478"/>
          <ac:spMkLst>
            <pc:docMk/>
            <pc:sldMk cId="3590866565" sldId="259"/>
            <ac:spMk id="2" creationId="{E98C2DF2-E3CD-C888-95EC-1E30DAFF6DB2}"/>
          </ac:spMkLst>
        </pc:spChg>
        <pc:spChg chg="add del mod">
          <ac:chgData name="Maxwel de Souza Freitas" userId="0239695f-dad7-46d4-9d4b-7c216ef484a5" providerId="ADAL" clId="{8BDA88E9-3100-447D-A4E0-B887CAB45365}" dt="2024-04-16T14:07:07.364" v="2040" actId="478"/>
          <ac:spMkLst>
            <pc:docMk/>
            <pc:sldMk cId="3590866565" sldId="259"/>
            <ac:spMk id="4" creationId="{707392BA-D0F5-29C6-C1C3-3419AA8F322B}"/>
          </ac:spMkLst>
        </pc:spChg>
        <pc:spChg chg="add mod">
          <ac:chgData name="Maxwel de Souza Freitas" userId="0239695f-dad7-46d4-9d4b-7c216ef484a5" providerId="ADAL" clId="{8BDA88E9-3100-447D-A4E0-B887CAB45365}" dt="2024-04-16T14:12:43.002" v="2089" actId="20577"/>
          <ac:spMkLst>
            <pc:docMk/>
            <pc:sldMk cId="3590866565" sldId="259"/>
            <ac:spMk id="5" creationId="{6F7AB3B2-AC4B-CA46-0C81-5C9604E4B799}"/>
          </ac:spMkLst>
        </pc:spChg>
      </pc:sldChg>
      <pc:sldChg chg="addSp delSp modSp mod">
        <pc:chgData name="Maxwel de Souza Freitas" userId="0239695f-dad7-46d4-9d4b-7c216ef484a5" providerId="ADAL" clId="{8BDA88E9-3100-447D-A4E0-B887CAB45365}" dt="2024-04-11T15:07:30.860" v="11" actId="12100"/>
        <pc:sldMkLst>
          <pc:docMk/>
          <pc:sldMk cId="1668151839" sldId="261"/>
        </pc:sldMkLst>
        <pc:spChg chg="mod">
          <ac:chgData name="Maxwel de Souza Freitas" userId="0239695f-dad7-46d4-9d4b-7c216ef484a5" providerId="ADAL" clId="{8BDA88E9-3100-447D-A4E0-B887CAB45365}" dt="2024-04-11T15:04:44.344" v="3" actId="26606"/>
          <ac:spMkLst>
            <pc:docMk/>
            <pc:sldMk cId="1668151839" sldId="261"/>
            <ac:spMk id="2" creationId="{FF793BD3-4745-E603-1B4A-91C33297DA13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9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11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13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15" creationId="{063BBA22-50EA-4C4D-BE05-F1CE4E63AA56}"/>
          </ac:spMkLst>
        </pc:spChg>
        <pc:spChg chg="add del">
          <ac:chgData name="Maxwel de Souza Freitas" userId="0239695f-dad7-46d4-9d4b-7c216ef484a5" providerId="ADAL" clId="{8BDA88E9-3100-447D-A4E0-B887CAB45365}" dt="2024-04-11T15:04:38.431" v="1" actId="26606"/>
          <ac:spMkLst>
            <pc:docMk/>
            <pc:sldMk cId="1668151839" sldId="261"/>
            <ac:spMk id="20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1T15:04:38.431" v="1" actId="26606"/>
          <ac:spMkLst>
            <pc:docMk/>
            <pc:sldMk cId="1668151839" sldId="261"/>
            <ac:spMk id="22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1T15:04:38.431" v="1" actId="26606"/>
          <ac:spMkLst>
            <pc:docMk/>
            <pc:sldMk cId="1668151839" sldId="261"/>
            <ac:spMk id="24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1T15:04:38.431" v="1" actId="26606"/>
          <ac:spMkLst>
            <pc:docMk/>
            <pc:sldMk cId="1668151839" sldId="261"/>
            <ac:spMk id="26" creationId="{063BBA22-50EA-4C4D-BE05-F1CE4E63AA56}"/>
          </ac:spMkLst>
        </pc:spChg>
        <pc:spChg chg="add del">
          <ac:chgData name="Maxwel de Souza Freitas" userId="0239695f-dad7-46d4-9d4b-7c216ef484a5" providerId="ADAL" clId="{8BDA88E9-3100-447D-A4E0-B887CAB45365}" dt="2024-04-11T15:04:44.344" v="3" actId="26606"/>
          <ac:spMkLst>
            <pc:docMk/>
            <pc:sldMk cId="1668151839" sldId="261"/>
            <ac:spMk id="36" creationId="{1D63C574-BFD2-41A1-A567-B0C3CC7FDD4F}"/>
          </ac:spMkLst>
        </pc:spChg>
        <pc:spChg chg="add del">
          <ac:chgData name="Maxwel de Souza Freitas" userId="0239695f-dad7-46d4-9d4b-7c216ef484a5" providerId="ADAL" clId="{8BDA88E9-3100-447D-A4E0-B887CAB45365}" dt="2024-04-11T15:04:44.344" v="3" actId="26606"/>
          <ac:spMkLst>
            <pc:docMk/>
            <pc:sldMk cId="1668151839" sldId="261"/>
            <ac:spMk id="37" creationId="{E2A46BAB-8C31-42B2-90E8-B26DD3E81D37}"/>
          </ac:spMkLst>
        </pc:spChg>
        <pc:spChg chg="add del">
          <ac:chgData name="Maxwel de Souza Freitas" userId="0239695f-dad7-46d4-9d4b-7c216ef484a5" providerId="ADAL" clId="{8BDA88E9-3100-447D-A4E0-B887CAB45365}" dt="2024-04-11T15:04:46.464" v="5" actId="26606"/>
          <ac:spMkLst>
            <pc:docMk/>
            <pc:sldMk cId="1668151839" sldId="261"/>
            <ac:spMk id="41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1T15:04:46.464" v="5" actId="26606"/>
          <ac:spMkLst>
            <pc:docMk/>
            <pc:sldMk cId="1668151839" sldId="261"/>
            <ac:spMk id="42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1T15:04:46.464" v="5" actId="26606"/>
          <ac:spMkLst>
            <pc:docMk/>
            <pc:sldMk cId="1668151839" sldId="261"/>
            <ac:spMk id="43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1T15:04:46.464" v="5" actId="26606"/>
          <ac:spMkLst>
            <pc:docMk/>
            <pc:sldMk cId="1668151839" sldId="261"/>
            <ac:spMk id="44" creationId="{063BBA22-50EA-4C4D-BE05-F1CE4E63AA56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46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47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48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49" creationId="{063BBA22-50EA-4C4D-BE05-F1CE4E63AA56}"/>
          </ac:spMkLst>
        </pc:spChg>
        <pc:grpChg chg="add del">
          <ac:chgData name="Maxwel de Souza Freitas" userId="0239695f-dad7-46d4-9d4b-7c216ef484a5" providerId="ADAL" clId="{8BDA88E9-3100-447D-A4E0-B887CAB45365}" dt="2024-04-11T15:04:44.344" v="3" actId="26606"/>
          <ac:grpSpMkLst>
            <pc:docMk/>
            <pc:sldMk cId="1668151839" sldId="261"/>
            <ac:grpSpMk id="28" creationId="{43F5E015-E085-4624-B431-B42414448684}"/>
          </ac:grpSpMkLst>
        </pc:grpChg>
        <pc:grpChg chg="add del">
          <ac:chgData name="Maxwel de Souza Freitas" userId="0239695f-dad7-46d4-9d4b-7c216ef484a5" providerId="ADAL" clId="{8BDA88E9-3100-447D-A4E0-B887CAB45365}" dt="2024-04-11T15:04:44.344" v="3" actId="26606"/>
          <ac:grpSpMkLst>
            <pc:docMk/>
            <pc:sldMk cId="1668151839" sldId="261"/>
            <ac:grpSpMk id="38" creationId="{B3F7A3C7-0737-4E57-B30E-8EEFE638B401}"/>
          </ac:grpSpMkLst>
        </pc:grpChg>
        <pc:graphicFrameChg chg="mod modGraphic">
          <ac:chgData name="Maxwel de Souza Freitas" userId="0239695f-dad7-46d4-9d4b-7c216ef484a5" providerId="ADAL" clId="{8BDA88E9-3100-447D-A4E0-B887CAB45365}" dt="2024-04-11T15:07:30.860" v="11" actId="12100"/>
          <ac:graphicFrameMkLst>
            <pc:docMk/>
            <pc:sldMk cId="1668151839" sldId="261"/>
            <ac:graphicFrameMk id="5" creationId="{13ADD1F5-3FD2-5372-492A-A43A162A6CBA}"/>
          </ac:graphicFrameMkLst>
        </pc:graphicFrameChg>
      </pc:sldChg>
      <pc:sldChg chg="modSp mod">
        <pc:chgData name="Maxwel de Souza Freitas" userId="0239695f-dad7-46d4-9d4b-7c216ef484a5" providerId="ADAL" clId="{8BDA88E9-3100-447D-A4E0-B887CAB45365}" dt="2024-04-11T15:05:26.089" v="8" actId="20577"/>
        <pc:sldMkLst>
          <pc:docMk/>
          <pc:sldMk cId="3459916763" sldId="262"/>
        </pc:sldMkLst>
        <pc:spChg chg="mod">
          <ac:chgData name="Maxwel de Souza Freitas" userId="0239695f-dad7-46d4-9d4b-7c216ef484a5" providerId="ADAL" clId="{8BDA88E9-3100-447D-A4E0-B887CAB45365}" dt="2024-04-11T15:05:26.089" v="8" actId="20577"/>
          <ac:spMkLst>
            <pc:docMk/>
            <pc:sldMk cId="3459916763" sldId="262"/>
            <ac:spMk id="2" creationId="{8DB29201-805E-03E1-092B-25A5C60AF15B}"/>
          </ac:spMkLst>
        </pc:spChg>
      </pc:sldChg>
      <pc:sldChg chg="addSp delSp modSp new mod ord setBg">
        <pc:chgData name="Maxwel de Souza Freitas" userId="0239695f-dad7-46d4-9d4b-7c216ef484a5" providerId="ADAL" clId="{8BDA88E9-3100-447D-A4E0-B887CAB45365}" dt="2024-04-16T14:03:57.166" v="1814" actId="14100"/>
        <pc:sldMkLst>
          <pc:docMk/>
          <pc:sldMk cId="401374614" sldId="263"/>
        </pc:sldMkLst>
        <pc:spChg chg="mod">
          <ac:chgData name="Maxwel de Souza Freitas" userId="0239695f-dad7-46d4-9d4b-7c216ef484a5" providerId="ADAL" clId="{8BDA88E9-3100-447D-A4E0-B887CAB45365}" dt="2024-04-16T14:03:38.645" v="1812" actId="6549"/>
          <ac:spMkLst>
            <pc:docMk/>
            <pc:sldMk cId="401374614" sldId="263"/>
            <ac:spMk id="2" creationId="{17DA55F8-0D7B-DCBA-8056-9D6BA0611B69}"/>
          </ac:spMkLst>
        </pc:spChg>
        <pc:spChg chg="mod">
          <ac:chgData name="Maxwel de Souza Freitas" userId="0239695f-dad7-46d4-9d4b-7c216ef484a5" providerId="ADAL" clId="{8BDA88E9-3100-447D-A4E0-B887CAB45365}" dt="2024-04-16T14:03:57.166" v="1814" actId="14100"/>
          <ac:spMkLst>
            <pc:docMk/>
            <pc:sldMk cId="401374614" sldId="263"/>
            <ac:spMk id="3" creationId="{BCBCE023-49EA-582B-8811-154E24084356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8" creationId="{1B15ED52-F352-441B-82BF-E0EA34836D08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10" creationId="{3B2E3793-BFE6-45A2-9B7B-E18844431C99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12" creationId="{BC4C4868-CB8F-4AF9-9CDB-8108F2C19B67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14" creationId="{375E0459-6403-40CD-989D-56A4407CA12E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16" creationId="{53E5B1A8-3AC9-4BD1-9BBC-78CA94F2D1BA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18" creationId="{A09989E4-EFDC-4A90-A633-E0525FB4139E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19" creationId="{DEE2AD96-B495-4E06-9291-B71706F728CB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20" creationId="{53CF6D67-C5A8-4ADD-9E8E-1E38CA1D3166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21" creationId="{86909FA0-B515-4681-B7A8-FA281D133B94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22" creationId="{21C9FE86-FCC3-4A31-AA1C-C882262B7FE7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23" creationId="{7D96243B-ECED-4B71-8E06-AE9A285EAD20}"/>
          </ac:spMkLst>
        </pc:spChg>
      </pc:sldChg>
      <pc:sldChg chg="modSp mod">
        <pc:chgData name="Maxwel de Souza Freitas" userId="0239695f-dad7-46d4-9d4b-7c216ef484a5" providerId="ADAL" clId="{8BDA88E9-3100-447D-A4E0-B887CAB45365}" dt="2024-04-12T14:34:22.353" v="197" actId="113"/>
        <pc:sldMkLst>
          <pc:docMk/>
          <pc:sldMk cId="296239340" sldId="265"/>
        </pc:sldMkLst>
        <pc:spChg chg="mod">
          <ac:chgData name="Maxwel de Souza Freitas" userId="0239695f-dad7-46d4-9d4b-7c216ef484a5" providerId="ADAL" clId="{8BDA88E9-3100-447D-A4E0-B887CAB45365}" dt="2024-04-12T14:34:22.353" v="197" actId="113"/>
          <ac:spMkLst>
            <pc:docMk/>
            <pc:sldMk cId="296239340" sldId="265"/>
            <ac:spMk id="25" creationId="{A2E5CAE9-AEBD-8F16-45E2-6C6BB4BA57F5}"/>
          </ac:spMkLst>
        </pc:spChg>
      </pc:sldChg>
      <pc:sldChg chg="modSp mod ord">
        <pc:chgData name="Maxwel de Souza Freitas" userId="0239695f-dad7-46d4-9d4b-7c216ef484a5" providerId="ADAL" clId="{8BDA88E9-3100-447D-A4E0-B887CAB45365}" dt="2024-04-16T14:02:35.673" v="1675" actId="20577"/>
        <pc:sldMkLst>
          <pc:docMk/>
          <pc:sldMk cId="1335820889" sldId="266"/>
        </pc:sldMkLst>
        <pc:spChg chg="mod">
          <ac:chgData name="Maxwel de Souza Freitas" userId="0239695f-dad7-46d4-9d4b-7c216ef484a5" providerId="ADAL" clId="{8BDA88E9-3100-447D-A4E0-B887CAB45365}" dt="2024-04-16T14:02:35.673" v="1675" actId="20577"/>
          <ac:spMkLst>
            <pc:docMk/>
            <pc:sldMk cId="1335820889" sldId="266"/>
            <ac:spMk id="2" creationId="{FF793BD3-4745-E603-1B4A-91C33297DA13}"/>
          </ac:spMkLst>
        </pc:spChg>
      </pc:sldChg>
      <pc:sldChg chg="modSp mod ord">
        <pc:chgData name="Maxwel de Souza Freitas" userId="0239695f-dad7-46d4-9d4b-7c216ef484a5" providerId="ADAL" clId="{8BDA88E9-3100-447D-A4E0-B887CAB45365}" dt="2024-04-16T14:02:49.605" v="1690" actId="20577"/>
        <pc:sldMkLst>
          <pc:docMk/>
          <pc:sldMk cId="1352238549" sldId="267"/>
        </pc:sldMkLst>
        <pc:spChg chg="mod">
          <ac:chgData name="Maxwel de Souza Freitas" userId="0239695f-dad7-46d4-9d4b-7c216ef484a5" providerId="ADAL" clId="{8BDA88E9-3100-447D-A4E0-B887CAB45365}" dt="2024-04-16T14:02:49.605" v="1690" actId="20577"/>
          <ac:spMkLst>
            <pc:docMk/>
            <pc:sldMk cId="1352238549" sldId="267"/>
            <ac:spMk id="2" creationId="{FF793BD3-4745-E603-1B4A-91C33297DA13}"/>
          </ac:spMkLst>
        </pc:spChg>
        <pc:picChg chg="mod">
          <ac:chgData name="Maxwel de Souza Freitas" userId="0239695f-dad7-46d4-9d4b-7c216ef484a5" providerId="ADAL" clId="{8BDA88E9-3100-447D-A4E0-B887CAB45365}" dt="2024-04-12T14:38:33.288" v="279" actId="1076"/>
          <ac:picMkLst>
            <pc:docMk/>
            <pc:sldMk cId="1352238549" sldId="267"/>
            <ac:picMk id="5" creationId="{643FD417-68FC-A8BB-9828-EDFE7B2B97D1}"/>
          </ac:picMkLst>
        </pc:picChg>
        <pc:picChg chg="mod">
          <ac:chgData name="Maxwel de Souza Freitas" userId="0239695f-dad7-46d4-9d4b-7c216ef484a5" providerId="ADAL" clId="{8BDA88E9-3100-447D-A4E0-B887CAB45365}" dt="2024-04-12T14:38:33.288" v="279" actId="1076"/>
          <ac:picMkLst>
            <pc:docMk/>
            <pc:sldMk cId="1352238549" sldId="267"/>
            <ac:picMk id="10" creationId="{03B971A3-2464-9F77-E15D-6029A40A7CEC}"/>
          </ac:picMkLst>
        </pc:picChg>
      </pc:sldChg>
      <pc:sldChg chg="addSp delSp modSp mod">
        <pc:chgData name="Maxwel de Souza Freitas" userId="0239695f-dad7-46d4-9d4b-7c216ef484a5" providerId="ADAL" clId="{8BDA88E9-3100-447D-A4E0-B887CAB45365}" dt="2024-04-16T14:03:14.456" v="1727" actId="20577"/>
        <pc:sldMkLst>
          <pc:docMk/>
          <pc:sldMk cId="296171236" sldId="268"/>
        </pc:sldMkLst>
        <pc:spChg chg="mod">
          <ac:chgData name="Maxwel de Souza Freitas" userId="0239695f-dad7-46d4-9d4b-7c216ef484a5" providerId="ADAL" clId="{8BDA88E9-3100-447D-A4E0-B887CAB45365}" dt="2024-04-16T14:03:14.456" v="1727" actId="20577"/>
          <ac:spMkLst>
            <pc:docMk/>
            <pc:sldMk cId="296171236" sldId="268"/>
            <ac:spMk id="2" creationId="{FF793BD3-4745-E603-1B4A-91C33297DA13}"/>
          </ac:spMkLst>
        </pc:spChg>
        <pc:spChg chg="add mod">
          <ac:chgData name="Maxwel de Souza Freitas" userId="0239695f-dad7-46d4-9d4b-7c216ef484a5" providerId="ADAL" clId="{8BDA88E9-3100-447D-A4E0-B887CAB45365}" dt="2024-04-16T13:54:03.260" v="1068" actId="1076"/>
          <ac:spMkLst>
            <pc:docMk/>
            <pc:sldMk cId="296171236" sldId="268"/>
            <ac:spMk id="3" creationId="{2FAC1DCA-5E57-C323-0C2C-94FB409E33E7}"/>
          </ac:spMkLst>
        </pc:spChg>
        <pc:spChg chg="del mod">
          <ac:chgData name="Maxwel de Souza Freitas" userId="0239695f-dad7-46d4-9d4b-7c216ef484a5" providerId="ADAL" clId="{8BDA88E9-3100-447D-A4E0-B887CAB45365}" dt="2024-04-12T14:42:43.366" v="379" actId="26606"/>
          <ac:spMkLst>
            <pc:docMk/>
            <pc:sldMk cId="296171236" sldId="268"/>
            <ac:spMk id="4" creationId="{1FA8C9FA-E8C5-A3D7-A533-F8247307C167}"/>
          </ac:spMkLst>
        </pc:spChg>
        <pc:spChg chg="add del mod">
          <ac:chgData name="Maxwel de Souza Freitas" userId="0239695f-dad7-46d4-9d4b-7c216ef484a5" providerId="ADAL" clId="{8BDA88E9-3100-447D-A4E0-B887CAB45365}" dt="2024-04-16T13:51:30.764" v="1018" actId="478"/>
          <ac:spMkLst>
            <pc:docMk/>
            <pc:sldMk cId="296171236" sldId="268"/>
            <ac:spMk id="5" creationId="{4F6E7B34-6D8F-2EE5-3E1E-F58164C851DE}"/>
          </ac:spMkLst>
        </pc:spChg>
        <pc:spChg chg="add mod">
          <ac:chgData name="Maxwel de Souza Freitas" userId="0239695f-dad7-46d4-9d4b-7c216ef484a5" providerId="ADAL" clId="{8BDA88E9-3100-447D-A4E0-B887CAB45365}" dt="2024-04-12T14:45:33.546" v="422" actId="1076"/>
          <ac:spMkLst>
            <pc:docMk/>
            <pc:sldMk cId="296171236" sldId="268"/>
            <ac:spMk id="7" creationId="{99445FD9-5961-AD4F-EA65-BC976DF9BAB3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9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11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13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15" creationId="{063BBA22-50EA-4C4D-BE05-F1CE4E63AA56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22" creationId="{12609869-9E80-471B-A487-A53288E0E791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24" creationId="{7004738A-9D34-43E8-97D2-CA0EED4F8BE0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26" creationId="{B8B8D07F-F13E-443E-BA68-2D26672D76B9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28" creationId="{2813A4FA-24A5-41ED-A534-3807D1B2F344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30" creationId="{C3944F27-CA70-4E84-A51A-E6BF89558979}"/>
          </ac:spMkLst>
        </pc:spChg>
        <pc:spChg chg="del mod">
          <ac:chgData name="Maxwel de Souza Freitas" userId="0239695f-dad7-46d4-9d4b-7c216ef484a5" providerId="ADAL" clId="{8BDA88E9-3100-447D-A4E0-B887CAB45365}" dt="2024-04-16T13:47:37.363" v="853" actId="478"/>
          <ac:spMkLst>
            <pc:docMk/>
            <pc:sldMk cId="296171236" sldId="268"/>
            <ac:spMk id="32" creationId="{A7457AB2-1FD8-E729-C0B2-8343B023BA11}"/>
          </ac:spMkLst>
        </pc:spChg>
        <pc:spChg chg="del mod">
          <ac:chgData name="Maxwel de Souza Freitas" userId="0239695f-dad7-46d4-9d4b-7c216ef484a5" providerId="ADAL" clId="{8BDA88E9-3100-447D-A4E0-B887CAB45365}" dt="2024-04-16T13:48:11.095" v="879" actId="478"/>
          <ac:spMkLst>
            <pc:docMk/>
            <pc:sldMk cId="296171236" sldId="268"/>
            <ac:spMk id="34" creationId="{69959E89-907B-11F7-196E-01781863D47F}"/>
          </ac:spMkLst>
        </pc:spChg>
        <pc:grpChg chg="mod">
          <ac:chgData name="Maxwel de Souza Freitas" userId="0239695f-dad7-46d4-9d4b-7c216ef484a5" providerId="ADAL" clId="{8BDA88E9-3100-447D-A4E0-B887CAB45365}" dt="2024-04-16T13:53:37.686" v="1059" actId="1076"/>
          <ac:grpSpMkLst>
            <pc:docMk/>
            <pc:sldMk cId="296171236" sldId="268"/>
            <ac:grpSpMk id="33" creationId="{600E6F16-E483-D519-DD61-1A02C94E4E11}"/>
          </ac:grpSpMkLst>
        </pc:grpChg>
        <pc:graphicFrameChg chg="add del mod ord modGraphic">
          <ac:chgData name="Maxwel de Souza Freitas" userId="0239695f-dad7-46d4-9d4b-7c216ef484a5" providerId="ADAL" clId="{8BDA88E9-3100-447D-A4E0-B887CAB45365}" dt="2024-04-12T14:44:12.854" v="383" actId="478"/>
          <ac:graphicFrameMkLst>
            <pc:docMk/>
            <pc:sldMk cId="296171236" sldId="268"/>
            <ac:graphicFrameMk id="17" creationId="{C4A88F7D-A891-2283-9C32-A11967E78FCE}"/>
          </ac:graphicFrameMkLst>
        </pc:graphicFrameChg>
        <pc:graphicFrameChg chg="mod">
          <ac:chgData name="Maxwel de Souza Freitas" userId="0239695f-dad7-46d4-9d4b-7c216ef484a5" providerId="ADAL" clId="{8BDA88E9-3100-447D-A4E0-B887CAB45365}" dt="2024-04-16T13:50:10.818" v="977" actId="20577"/>
          <ac:graphicFrameMkLst>
            <pc:docMk/>
            <pc:sldMk cId="296171236" sldId="268"/>
            <ac:graphicFrameMk id="29" creationId="{AC5F890F-9C4F-76C8-2C9F-B85F3E009FD8}"/>
          </ac:graphicFrameMkLst>
        </pc:graphicFrameChg>
        <pc:picChg chg="add mod">
          <ac:chgData name="Maxwel de Souza Freitas" userId="0239695f-dad7-46d4-9d4b-7c216ef484a5" providerId="ADAL" clId="{8BDA88E9-3100-447D-A4E0-B887CAB45365}" dt="2024-04-12T14:45:35.690" v="423" actId="1076"/>
          <ac:picMkLst>
            <pc:docMk/>
            <pc:sldMk cId="296171236" sldId="268"/>
            <ac:picMk id="5" creationId="{C8AC20BE-97C4-F595-E051-02A3E8FF99F8}"/>
          </ac:picMkLst>
        </pc:picChg>
        <pc:picChg chg="add del mod ord">
          <ac:chgData name="Maxwel de Souza Freitas" userId="0239695f-dad7-46d4-9d4b-7c216ef484a5" providerId="ADAL" clId="{8BDA88E9-3100-447D-A4E0-B887CAB45365}" dt="2024-04-16T13:54:09.395" v="1069" actId="478"/>
          <ac:picMkLst>
            <pc:docMk/>
            <pc:sldMk cId="296171236" sldId="268"/>
            <ac:picMk id="26" creationId="{195F3A70-4756-0241-323C-32EC55A44B85}"/>
          </ac:picMkLst>
        </pc:picChg>
      </pc:sldChg>
      <pc:sldChg chg="modSp mod ord">
        <pc:chgData name="Maxwel de Souza Freitas" userId="0239695f-dad7-46d4-9d4b-7c216ef484a5" providerId="ADAL" clId="{8BDA88E9-3100-447D-A4E0-B887CAB45365}" dt="2024-04-16T14:02:44.133" v="1689" actId="20577"/>
        <pc:sldMkLst>
          <pc:docMk/>
          <pc:sldMk cId="2974336303" sldId="269"/>
        </pc:sldMkLst>
        <pc:spChg chg="mod">
          <ac:chgData name="Maxwel de Souza Freitas" userId="0239695f-dad7-46d4-9d4b-7c216ef484a5" providerId="ADAL" clId="{8BDA88E9-3100-447D-A4E0-B887CAB45365}" dt="2024-04-16T14:02:44.133" v="1689" actId="20577"/>
          <ac:spMkLst>
            <pc:docMk/>
            <pc:sldMk cId="2974336303" sldId="269"/>
            <ac:spMk id="2" creationId="{FF793BD3-4745-E603-1B4A-91C33297DA13}"/>
          </ac:spMkLst>
        </pc:spChg>
      </pc:sldChg>
      <pc:sldChg chg="modSp new del mod">
        <pc:chgData name="Maxwel de Souza Freitas" userId="0239695f-dad7-46d4-9d4b-7c216ef484a5" providerId="ADAL" clId="{8BDA88E9-3100-447D-A4E0-B887CAB45365}" dt="2024-04-12T14:35:32.669" v="276" actId="2696"/>
        <pc:sldMkLst>
          <pc:docMk/>
          <pc:sldMk cId="1072537259" sldId="270"/>
        </pc:sldMkLst>
        <pc:spChg chg="mod">
          <ac:chgData name="Maxwel de Souza Freitas" userId="0239695f-dad7-46d4-9d4b-7c216ef484a5" providerId="ADAL" clId="{8BDA88E9-3100-447D-A4E0-B887CAB45365}" dt="2024-04-12T14:35:02.911" v="275" actId="20577"/>
          <ac:spMkLst>
            <pc:docMk/>
            <pc:sldMk cId="1072537259" sldId="270"/>
            <ac:spMk id="3" creationId="{F90B4C3E-EC0B-6A35-F19D-E534DDE21D6F}"/>
          </ac:spMkLst>
        </pc:spChg>
      </pc:sldChg>
      <pc:sldChg chg="add del">
        <pc:chgData name="Maxwel de Souza Freitas" userId="0239695f-dad7-46d4-9d4b-7c216ef484a5" providerId="ADAL" clId="{8BDA88E9-3100-447D-A4E0-B887CAB45365}" dt="2024-04-12T14:33:50.850" v="196" actId="47"/>
        <pc:sldMkLst>
          <pc:docMk/>
          <pc:sldMk cId="1677260576" sldId="270"/>
        </pc:sldMkLst>
      </pc:sldChg>
      <pc:sldChg chg="add del">
        <pc:chgData name="Maxwel de Souza Freitas" userId="0239695f-dad7-46d4-9d4b-7c216ef484a5" providerId="ADAL" clId="{8BDA88E9-3100-447D-A4E0-B887CAB45365}" dt="2024-04-16T14:10:24.409" v="2082" actId="2696"/>
        <pc:sldMkLst>
          <pc:docMk/>
          <pc:sldMk cId="2657984257" sldId="270"/>
        </pc:sldMkLst>
      </pc:sldChg>
      <pc:sldChg chg="modSp add mod">
        <pc:chgData name="Maxwel de Souza Freitas" userId="0239695f-dad7-46d4-9d4b-7c216ef484a5" providerId="ADAL" clId="{8BDA88E9-3100-447D-A4E0-B887CAB45365}" dt="2024-04-12T14:48:36.037" v="808" actId="20577"/>
        <pc:sldMkLst>
          <pc:docMk/>
          <pc:sldMk cId="2751659751" sldId="271"/>
        </pc:sldMkLst>
        <pc:spChg chg="mod">
          <ac:chgData name="Maxwel de Souza Freitas" userId="0239695f-dad7-46d4-9d4b-7c216ef484a5" providerId="ADAL" clId="{8BDA88E9-3100-447D-A4E0-B887CAB45365}" dt="2024-04-12T14:45:54.006" v="445" actId="20577"/>
          <ac:spMkLst>
            <pc:docMk/>
            <pc:sldMk cId="2751659751" sldId="271"/>
            <ac:spMk id="2" creationId="{FF793BD3-4745-E603-1B4A-91C33297DA13}"/>
          </ac:spMkLst>
        </pc:spChg>
        <pc:spChg chg="mod">
          <ac:chgData name="Maxwel de Souza Freitas" userId="0239695f-dad7-46d4-9d4b-7c216ef484a5" providerId="ADAL" clId="{8BDA88E9-3100-447D-A4E0-B887CAB45365}" dt="2024-04-12T14:48:36.037" v="808" actId="20577"/>
          <ac:spMkLst>
            <pc:docMk/>
            <pc:sldMk cId="2751659751" sldId="271"/>
            <ac:spMk id="4" creationId="{1FA8C9FA-E8C5-A3D7-A533-F8247307C167}"/>
          </ac:spMkLst>
        </pc:spChg>
      </pc:sldChg>
      <pc:sldChg chg="modSp mod">
        <pc:chgData name="Maxwel de Souza Freitas" userId="0239695f-dad7-46d4-9d4b-7c216ef484a5" providerId="ADAL" clId="{8BDA88E9-3100-447D-A4E0-B887CAB45365}" dt="2024-04-16T14:01:16.561" v="1552" actId="20577"/>
        <pc:sldMkLst>
          <pc:docMk/>
          <pc:sldMk cId="3203546162" sldId="272"/>
        </pc:sldMkLst>
        <pc:spChg chg="mod">
          <ac:chgData name="Maxwel de Souza Freitas" userId="0239695f-dad7-46d4-9d4b-7c216ef484a5" providerId="ADAL" clId="{8BDA88E9-3100-447D-A4E0-B887CAB45365}" dt="2024-04-16T14:01:16.561" v="1552" actId="20577"/>
          <ac:spMkLst>
            <pc:docMk/>
            <pc:sldMk cId="3203546162" sldId="272"/>
            <ac:spMk id="2" creationId="{FF793BD3-4745-E603-1B4A-91C33297DA13}"/>
          </ac:spMkLst>
        </pc:spChg>
      </pc:sldChg>
      <pc:sldChg chg="ord">
        <pc:chgData name="Maxwel de Souza Freitas" userId="0239695f-dad7-46d4-9d4b-7c216ef484a5" providerId="ADAL" clId="{8BDA88E9-3100-447D-A4E0-B887CAB45365}" dt="2024-04-16T14:02:29.963" v="1662"/>
        <pc:sldMkLst>
          <pc:docMk/>
          <pc:sldMk cId="3814030828" sldId="273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4E6B49-C02C-40B6-9EFF-0C122254529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CF25EEF-8A0F-40D5-A69D-940D795B96DA}">
      <dgm:prSet/>
      <dgm:spPr/>
      <dgm:t>
        <a:bodyPr/>
        <a:lstStyle/>
        <a:p>
          <a:r>
            <a:rPr lang="pt-BR" dirty="0"/>
            <a:t>1</a:t>
          </a:r>
          <a:endParaRPr lang="en-US" dirty="0"/>
        </a:p>
      </dgm:t>
    </dgm:pt>
    <dgm:pt modelId="{EB824CFC-83DE-44E1-8EE8-7C5B03392671}" type="parTrans" cxnId="{70A7C51B-750E-4430-9C90-E4A27715189F}">
      <dgm:prSet/>
      <dgm:spPr/>
      <dgm:t>
        <a:bodyPr/>
        <a:lstStyle/>
        <a:p>
          <a:endParaRPr lang="en-US"/>
        </a:p>
      </dgm:t>
    </dgm:pt>
    <dgm:pt modelId="{86CE7EDA-0A4B-4F3F-AFF0-F4E7A0DA00E7}" type="sibTrans" cxnId="{70A7C51B-750E-4430-9C90-E4A27715189F}">
      <dgm:prSet/>
      <dgm:spPr/>
      <dgm:t>
        <a:bodyPr/>
        <a:lstStyle/>
        <a:p>
          <a:endParaRPr lang="en-US"/>
        </a:p>
      </dgm:t>
    </dgm:pt>
    <dgm:pt modelId="{8BD23390-B795-47A5-B5AC-946CD8031E7B}">
      <dgm:prSet/>
      <dgm:spPr/>
      <dgm:t>
        <a:bodyPr/>
        <a:lstStyle/>
        <a:p>
          <a:r>
            <a:rPr lang="pt-BR" i="1" dirty="0" err="1"/>
            <a:t>Webscraping</a:t>
          </a:r>
          <a:r>
            <a:rPr lang="pt-BR" i="0" dirty="0"/>
            <a:t> contínuo</a:t>
          </a:r>
          <a:endParaRPr lang="en-US" i="0" dirty="0"/>
        </a:p>
      </dgm:t>
    </dgm:pt>
    <dgm:pt modelId="{A69B8BD4-59F0-48A3-97B3-AB6C3ACB83AC}" type="parTrans" cxnId="{C1C38616-DB62-469D-944C-7294C8BDA64E}">
      <dgm:prSet/>
      <dgm:spPr/>
      <dgm:t>
        <a:bodyPr/>
        <a:lstStyle/>
        <a:p>
          <a:endParaRPr lang="en-US"/>
        </a:p>
      </dgm:t>
    </dgm:pt>
    <dgm:pt modelId="{2C95795F-2043-4C8B-8D13-18053D439C32}" type="sibTrans" cxnId="{C1C38616-DB62-469D-944C-7294C8BDA64E}">
      <dgm:prSet/>
      <dgm:spPr/>
      <dgm:t>
        <a:bodyPr/>
        <a:lstStyle/>
        <a:p>
          <a:endParaRPr lang="en-US"/>
        </a:p>
      </dgm:t>
    </dgm:pt>
    <dgm:pt modelId="{DCB6DC66-366F-4E72-96A3-63E6AE87E534}">
      <dgm:prSet/>
      <dgm:spPr/>
      <dgm:t>
        <a:bodyPr/>
        <a:lstStyle/>
        <a:p>
          <a:r>
            <a:rPr lang="en-US" dirty="0"/>
            <a:t>2</a:t>
          </a:r>
        </a:p>
      </dgm:t>
    </dgm:pt>
    <dgm:pt modelId="{0CB86947-D2B8-4994-A09E-7D0B44E30C67}" type="parTrans" cxnId="{875E8001-0E06-4DA1-BCB7-0FCDD8D1961F}">
      <dgm:prSet/>
      <dgm:spPr/>
      <dgm:t>
        <a:bodyPr/>
        <a:lstStyle/>
        <a:p>
          <a:endParaRPr lang="en-US"/>
        </a:p>
      </dgm:t>
    </dgm:pt>
    <dgm:pt modelId="{BD2D8780-5C97-4447-BEA8-CBD2BE9E8824}" type="sibTrans" cxnId="{875E8001-0E06-4DA1-BCB7-0FCDD8D1961F}">
      <dgm:prSet/>
      <dgm:spPr/>
      <dgm:t>
        <a:bodyPr/>
        <a:lstStyle/>
        <a:p>
          <a:endParaRPr lang="en-US"/>
        </a:p>
      </dgm:t>
    </dgm:pt>
    <dgm:pt modelId="{E2F19905-F5BD-4B10-B097-DE09D882594C}">
      <dgm:prSet/>
      <dgm:spPr/>
      <dgm:t>
        <a:bodyPr/>
        <a:lstStyle/>
        <a:p>
          <a:r>
            <a:rPr lang="pt-BR" dirty="0"/>
            <a:t>Clusterização</a:t>
          </a:r>
          <a:endParaRPr lang="en-US" dirty="0"/>
        </a:p>
      </dgm:t>
    </dgm:pt>
    <dgm:pt modelId="{8A67B427-02FD-4224-8EB0-BD41FFDAA0C8}" type="parTrans" cxnId="{33FFBF74-7430-482E-AD52-EDEA7A8B5AAA}">
      <dgm:prSet/>
      <dgm:spPr/>
      <dgm:t>
        <a:bodyPr/>
        <a:lstStyle/>
        <a:p>
          <a:endParaRPr lang="en-US"/>
        </a:p>
      </dgm:t>
    </dgm:pt>
    <dgm:pt modelId="{D3FF3BCF-D90E-4577-AD82-47299472AA7F}" type="sibTrans" cxnId="{33FFBF74-7430-482E-AD52-EDEA7A8B5AAA}">
      <dgm:prSet/>
      <dgm:spPr/>
      <dgm:t>
        <a:bodyPr/>
        <a:lstStyle/>
        <a:p>
          <a:endParaRPr lang="en-US"/>
        </a:p>
      </dgm:t>
    </dgm:pt>
    <dgm:pt modelId="{9A263985-47A7-4D46-801E-7B0525A8C66F}">
      <dgm:prSet/>
      <dgm:spPr/>
      <dgm:t>
        <a:bodyPr/>
        <a:lstStyle/>
        <a:p>
          <a:r>
            <a:rPr lang="pt-BR" dirty="0"/>
            <a:t>3</a:t>
          </a:r>
          <a:endParaRPr lang="en-US" dirty="0"/>
        </a:p>
      </dgm:t>
    </dgm:pt>
    <dgm:pt modelId="{6184E389-C833-4FCF-8277-6B409A6CC006}" type="parTrans" cxnId="{B88493DC-8E77-441E-89CA-0FEB61531471}">
      <dgm:prSet/>
      <dgm:spPr/>
      <dgm:t>
        <a:bodyPr/>
        <a:lstStyle/>
        <a:p>
          <a:endParaRPr lang="en-US"/>
        </a:p>
      </dgm:t>
    </dgm:pt>
    <dgm:pt modelId="{1D1BF66F-D498-46BE-A37F-8EF4ADD14817}" type="sibTrans" cxnId="{B88493DC-8E77-441E-89CA-0FEB61531471}">
      <dgm:prSet/>
      <dgm:spPr/>
      <dgm:t>
        <a:bodyPr/>
        <a:lstStyle/>
        <a:p>
          <a:endParaRPr lang="en-US"/>
        </a:p>
      </dgm:t>
    </dgm:pt>
    <dgm:pt modelId="{391F8CDB-A785-447C-ADBF-E90AC017BA61}">
      <dgm:prSet/>
      <dgm:spPr/>
      <dgm:t>
        <a:bodyPr/>
        <a:lstStyle/>
        <a:p>
          <a:r>
            <a:rPr lang="pt-BR"/>
            <a:t>Comparação com SCH</a:t>
          </a:r>
          <a:endParaRPr lang="en-US"/>
        </a:p>
      </dgm:t>
    </dgm:pt>
    <dgm:pt modelId="{689C1A71-44A8-472A-82D7-6D9CA61F1799}" type="parTrans" cxnId="{662578F6-52DB-4812-A506-1196573B2C2A}">
      <dgm:prSet/>
      <dgm:spPr/>
      <dgm:t>
        <a:bodyPr/>
        <a:lstStyle/>
        <a:p>
          <a:endParaRPr lang="en-US"/>
        </a:p>
      </dgm:t>
    </dgm:pt>
    <dgm:pt modelId="{87A87756-6812-4FB8-84CE-394686247B88}" type="sibTrans" cxnId="{662578F6-52DB-4812-A506-1196573B2C2A}">
      <dgm:prSet/>
      <dgm:spPr/>
      <dgm:t>
        <a:bodyPr/>
        <a:lstStyle/>
        <a:p>
          <a:endParaRPr lang="en-US"/>
        </a:p>
      </dgm:t>
    </dgm:pt>
    <dgm:pt modelId="{67E83290-88A4-4EF9-A814-28EF79420FDB}">
      <dgm:prSet/>
      <dgm:spPr/>
      <dgm:t>
        <a:bodyPr/>
        <a:lstStyle/>
        <a:p>
          <a:r>
            <a:rPr lang="pt-BR" dirty="0"/>
            <a:t>4</a:t>
          </a:r>
          <a:endParaRPr lang="en-US" dirty="0"/>
        </a:p>
      </dgm:t>
    </dgm:pt>
    <dgm:pt modelId="{25A9A621-71C9-4311-A095-1976A2A803CE}" type="parTrans" cxnId="{FD8FB1FC-0102-4FAC-A478-3A8C6B277E12}">
      <dgm:prSet/>
      <dgm:spPr/>
      <dgm:t>
        <a:bodyPr/>
        <a:lstStyle/>
        <a:p>
          <a:endParaRPr lang="en-US"/>
        </a:p>
      </dgm:t>
    </dgm:pt>
    <dgm:pt modelId="{F281865D-2BE4-4258-AC47-502C1729B446}" type="sibTrans" cxnId="{FD8FB1FC-0102-4FAC-A478-3A8C6B277E12}">
      <dgm:prSet/>
      <dgm:spPr/>
      <dgm:t>
        <a:bodyPr/>
        <a:lstStyle/>
        <a:p>
          <a:endParaRPr lang="en-US"/>
        </a:p>
      </dgm:t>
    </dgm:pt>
    <dgm:pt modelId="{44846473-4785-4F93-BC3F-D30F565A7C01}">
      <dgm:prSet/>
      <dgm:spPr/>
      <dgm:t>
        <a:bodyPr/>
        <a:lstStyle/>
        <a:p>
          <a:r>
            <a:rPr lang="pt-BR" dirty="0"/>
            <a:t>Relatórios para a fiscalização</a:t>
          </a:r>
          <a:endParaRPr lang="en-US" dirty="0"/>
        </a:p>
      </dgm:t>
    </dgm:pt>
    <dgm:pt modelId="{0D820B0D-34EB-42D9-968E-93828ADE79AF}" type="parTrans" cxnId="{DBF25620-6E7B-410F-B135-8B6F147B57BC}">
      <dgm:prSet/>
      <dgm:spPr/>
      <dgm:t>
        <a:bodyPr/>
        <a:lstStyle/>
        <a:p>
          <a:endParaRPr lang="en-US"/>
        </a:p>
      </dgm:t>
    </dgm:pt>
    <dgm:pt modelId="{CD67C061-E0B3-48E2-B622-451E862496CD}" type="sibTrans" cxnId="{DBF25620-6E7B-410F-B135-8B6F147B57BC}">
      <dgm:prSet/>
      <dgm:spPr/>
      <dgm:t>
        <a:bodyPr/>
        <a:lstStyle/>
        <a:p>
          <a:endParaRPr lang="en-US"/>
        </a:p>
      </dgm:t>
    </dgm:pt>
    <dgm:pt modelId="{BA6CDF56-0F6B-49D6-9992-3DFAA8523749}">
      <dgm:prSet/>
      <dgm:spPr/>
      <dgm:t>
        <a:bodyPr/>
        <a:lstStyle/>
        <a:p>
          <a:r>
            <a:rPr lang="pt-BR" dirty="0"/>
            <a:t>5</a:t>
          </a:r>
          <a:endParaRPr lang="en-US" dirty="0"/>
        </a:p>
      </dgm:t>
    </dgm:pt>
    <dgm:pt modelId="{DF91D1EA-BD8D-43DD-A785-03B351955D83}" type="parTrans" cxnId="{4FC47078-F9E4-4E23-BC7D-4902857416B0}">
      <dgm:prSet/>
      <dgm:spPr/>
      <dgm:t>
        <a:bodyPr/>
        <a:lstStyle/>
        <a:p>
          <a:endParaRPr lang="en-US"/>
        </a:p>
      </dgm:t>
    </dgm:pt>
    <dgm:pt modelId="{85CE08ED-91FB-400F-B04C-1A3FE37C5E87}" type="sibTrans" cxnId="{4FC47078-F9E4-4E23-BC7D-4902857416B0}">
      <dgm:prSet/>
      <dgm:spPr/>
      <dgm:t>
        <a:bodyPr/>
        <a:lstStyle/>
        <a:p>
          <a:endParaRPr lang="en-US"/>
        </a:p>
      </dgm:t>
    </dgm:pt>
    <dgm:pt modelId="{4FA76B77-46D7-41A9-A998-8A3E8510CA1C}">
      <dgm:prSet/>
      <dgm:spPr/>
      <dgm:t>
        <a:bodyPr/>
        <a:lstStyle/>
        <a:p>
          <a:r>
            <a:rPr lang="pt-BR"/>
            <a:t>Mensagem para </a:t>
          </a:r>
          <a:r>
            <a:rPr lang="pt-BR" i="1"/>
            <a:t>marketplaces</a:t>
          </a:r>
          <a:endParaRPr lang="en-US"/>
        </a:p>
      </dgm:t>
    </dgm:pt>
    <dgm:pt modelId="{27AE42A3-9877-4283-B9F5-11861CC463FF}" type="parTrans" cxnId="{D1DDE915-BD9C-4928-93B1-1CBDF36EA95D}">
      <dgm:prSet/>
      <dgm:spPr/>
      <dgm:t>
        <a:bodyPr/>
        <a:lstStyle/>
        <a:p>
          <a:endParaRPr lang="en-US"/>
        </a:p>
      </dgm:t>
    </dgm:pt>
    <dgm:pt modelId="{68E8BF84-4A69-4860-9EE2-D323B11C2A6E}" type="sibTrans" cxnId="{D1DDE915-BD9C-4928-93B1-1CBDF36EA95D}">
      <dgm:prSet/>
      <dgm:spPr/>
      <dgm:t>
        <a:bodyPr/>
        <a:lstStyle/>
        <a:p>
          <a:endParaRPr lang="en-US"/>
        </a:p>
      </dgm:t>
    </dgm:pt>
    <dgm:pt modelId="{7DB1988C-73F2-49F8-BF11-3629E54070AA}" type="pres">
      <dgm:prSet presAssocID="{6A4E6B49-C02C-40B6-9EFF-0C1222545294}" presName="Name0" presStyleCnt="0">
        <dgm:presLayoutVars>
          <dgm:dir/>
          <dgm:animLvl val="lvl"/>
          <dgm:resizeHandles val="exact"/>
        </dgm:presLayoutVars>
      </dgm:prSet>
      <dgm:spPr/>
    </dgm:pt>
    <dgm:pt modelId="{BA9785D4-F26F-4239-9234-3B324E95F325}" type="pres">
      <dgm:prSet presAssocID="{BA6CDF56-0F6B-49D6-9992-3DFAA8523749}" presName="boxAndChildren" presStyleCnt="0"/>
      <dgm:spPr/>
    </dgm:pt>
    <dgm:pt modelId="{DB2B6BC9-7E8D-4067-ABE2-C6ADE0411A85}" type="pres">
      <dgm:prSet presAssocID="{BA6CDF56-0F6B-49D6-9992-3DFAA8523749}" presName="parentTextBox" presStyleLbl="alignNode1" presStyleIdx="0" presStyleCnt="5"/>
      <dgm:spPr/>
    </dgm:pt>
    <dgm:pt modelId="{BCC7EAB9-4BB2-4914-9BE7-B243E995D401}" type="pres">
      <dgm:prSet presAssocID="{BA6CDF56-0F6B-49D6-9992-3DFAA8523749}" presName="descendantBox" presStyleLbl="bgAccFollowNode1" presStyleIdx="0" presStyleCnt="5"/>
      <dgm:spPr/>
    </dgm:pt>
    <dgm:pt modelId="{99B973A5-9137-4224-9355-2E5326A9E737}" type="pres">
      <dgm:prSet presAssocID="{F281865D-2BE4-4258-AC47-502C1729B446}" presName="sp" presStyleCnt="0"/>
      <dgm:spPr/>
    </dgm:pt>
    <dgm:pt modelId="{3D62E9BC-2662-40CA-9D75-F70F294BED67}" type="pres">
      <dgm:prSet presAssocID="{67E83290-88A4-4EF9-A814-28EF79420FDB}" presName="arrowAndChildren" presStyleCnt="0"/>
      <dgm:spPr/>
    </dgm:pt>
    <dgm:pt modelId="{44D3C764-061C-442E-B338-4EEEB0D72539}" type="pres">
      <dgm:prSet presAssocID="{67E83290-88A4-4EF9-A814-28EF79420FDB}" presName="parentTextArrow" presStyleLbl="node1" presStyleIdx="0" presStyleCnt="0"/>
      <dgm:spPr/>
    </dgm:pt>
    <dgm:pt modelId="{8B4F9F35-9EB3-4D29-B2D7-11E1E5CE5001}" type="pres">
      <dgm:prSet presAssocID="{67E83290-88A4-4EF9-A814-28EF79420FDB}" presName="arrow" presStyleLbl="alignNode1" presStyleIdx="1" presStyleCnt="5"/>
      <dgm:spPr/>
    </dgm:pt>
    <dgm:pt modelId="{1476ABC4-DF7A-493A-8B15-F3DA6FDF02C1}" type="pres">
      <dgm:prSet presAssocID="{67E83290-88A4-4EF9-A814-28EF79420FDB}" presName="descendantArrow" presStyleLbl="bgAccFollowNode1" presStyleIdx="1" presStyleCnt="5"/>
      <dgm:spPr/>
    </dgm:pt>
    <dgm:pt modelId="{0104ECAC-33AE-45EF-94B7-9ABECDEC147A}" type="pres">
      <dgm:prSet presAssocID="{1D1BF66F-D498-46BE-A37F-8EF4ADD14817}" presName="sp" presStyleCnt="0"/>
      <dgm:spPr/>
    </dgm:pt>
    <dgm:pt modelId="{F166E819-6AB3-4106-96E4-06EE57B4DFAD}" type="pres">
      <dgm:prSet presAssocID="{9A263985-47A7-4D46-801E-7B0525A8C66F}" presName="arrowAndChildren" presStyleCnt="0"/>
      <dgm:spPr/>
    </dgm:pt>
    <dgm:pt modelId="{2254D263-F1D8-49FC-B46B-234102FC3B4A}" type="pres">
      <dgm:prSet presAssocID="{9A263985-47A7-4D46-801E-7B0525A8C66F}" presName="parentTextArrow" presStyleLbl="node1" presStyleIdx="0" presStyleCnt="0"/>
      <dgm:spPr/>
    </dgm:pt>
    <dgm:pt modelId="{16A1173C-6B99-4E24-811C-73C8AD337010}" type="pres">
      <dgm:prSet presAssocID="{9A263985-47A7-4D46-801E-7B0525A8C66F}" presName="arrow" presStyleLbl="alignNode1" presStyleIdx="2" presStyleCnt="5"/>
      <dgm:spPr/>
    </dgm:pt>
    <dgm:pt modelId="{192CE912-02B6-4F8C-9C10-37DA22EF8619}" type="pres">
      <dgm:prSet presAssocID="{9A263985-47A7-4D46-801E-7B0525A8C66F}" presName="descendantArrow" presStyleLbl="bgAccFollowNode1" presStyleIdx="2" presStyleCnt="5"/>
      <dgm:spPr/>
    </dgm:pt>
    <dgm:pt modelId="{2BEEE0D3-F5BD-4F1B-9259-0D29978FCE8D}" type="pres">
      <dgm:prSet presAssocID="{BD2D8780-5C97-4447-BEA8-CBD2BE9E8824}" presName="sp" presStyleCnt="0"/>
      <dgm:spPr/>
    </dgm:pt>
    <dgm:pt modelId="{E5A21567-D539-422B-9281-0DDD5BEC00A9}" type="pres">
      <dgm:prSet presAssocID="{DCB6DC66-366F-4E72-96A3-63E6AE87E534}" presName="arrowAndChildren" presStyleCnt="0"/>
      <dgm:spPr/>
    </dgm:pt>
    <dgm:pt modelId="{9F66AAF1-3D9B-423F-ACA3-4166D1D9643C}" type="pres">
      <dgm:prSet presAssocID="{DCB6DC66-366F-4E72-96A3-63E6AE87E534}" presName="parentTextArrow" presStyleLbl="node1" presStyleIdx="0" presStyleCnt="0"/>
      <dgm:spPr/>
    </dgm:pt>
    <dgm:pt modelId="{F79292C7-EB53-4A04-8004-A375807BE4AF}" type="pres">
      <dgm:prSet presAssocID="{DCB6DC66-366F-4E72-96A3-63E6AE87E534}" presName="arrow" presStyleLbl="alignNode1" presStyleIdx="3" presStyleCnt="5"/>
      <dgm:spPr/>
    </dgm:pt>
    <dgm:pt modelId="{FA8AC410-43D2-407F-8703-E6BA89548E4C}" type="pres">
      <dgm:prSet presAssocID="{DCB6DC66-366F-4E72-96A3-63E6AE87E534}" presName="descendantArrow" presStyleLbl="bgAccFollowNode1" presStyleIdx="3" presStyleCnt="5"/>
      <dgm:spPr/>
    </dgm:pt>
    <dgm:pt modelId="{F3EE02B9-3C02-4E15-87B3-F0B1F4571E76}" type="pres">
      <dgm:prSet presAssocID="{86CE7EDA-0A4B-4F3F-AFF0-F4E7A0DA00E7}" presName="sp" presStyleCnt="0"/>
      <dgm:spPr/>
    </dgm:pt>
    <dgm:pt modelId="{0DFB5135-06FF-4F8B-85B4-459B7DD26678}" type="pres">
      <dgm:prSet presAssocID="{5CF25EEF-8A0F-40D5-A69D-940D795B96DA}" presName="arrowAndChildren" presStyleCnt="0"/>
      <dgm:spPr/>
    </dgm:pt>
    <dgm:pt modelId="{29E3DF86-9D71-4C94-9744-B784A1DDB614}" type="pres">
      <dgm:prSet presAssocID="{5CF25EEF-8A0F-40D5-A69D-940D795B96DA}" presName="parentTextArrow" presStyleLbl="node1" presStyleIdx="0" presStyleCnt="0"/>
      <dgm:spPr/>
    </dgm:pt>
    <dgm:pt modelId="{DA4F522C-4F2C-412E-AB6D-D340BD80A74F}" type="pres">
      <dgm:prSet presAssocID="{5CF25EEF-8A0F-40D5-A69D-940D795B96DA}" presName="arrow" presStyleLbl="alignNode1" presStyleIdx="4" presStyleCnt="5"/>
      <dgm:spPr/>
    </dgm:pt>
    <dgm:pt modelId="{B8455148-C043-4810-9434-5885FA425815}" type="pres">
      <dgm:prSet presAssocID="{5CF25EEF-8A0F-40D5-A69D-940D795B96DA}" presName="descendantArrow" presStyleLbl="bgAccFollowNode1" presStyleIdx="4" presStyleCnt="5"/>
      <dgm:spPr/>
    </dgm:pt>
  </dgm:ptLst>
  <dgm:cxnLst>
    <dgm:cxn modelId="{875E8001-0E06-4DA1-BCB7-0FCDD8D1961F}" srcId="{6A4E6B49-C02C-40B6-9EFF-0C1222545294}" destId="{DCB6DC66-366F-4E72-96A3-63E6AE87E534}" srcOrd="1" destOrd="0" parTransId="{0CB86947-D2B8-4994-A09E-7D0B44E30C67}" sibTransId="{BD2D8780-5C97-4447-BEA8-CBD2BE9E8824}"/>
    <dgm:cxn modelId="{2EAD6509-91B6-48BF-B8AC-456A232A219C}" type="presOf" srcId="{DCB6DC66-366F-4E72-96A3-63E6AE87E534}" destId="{9F66AAF1-3D9B-423F-ACA3-4166D1D9643C}" srcOrd="0" destOrd="0" presId="urn:microsoft.com/office/officeart/2016/7/layout/VerticalDownArrowProcess"/>
    <dgm:cxn modelId="{2F71B60A-DB28-44A3-B75E-F2B92B1225E9}" type="presOf" srcId="{4FA76B77-46D7-41A9-A998-8A3E8510CA1C}" destId="{BCC7EAB9-4BB2-4914-9BE7-B243E995D401}" srcOrd="0" destOrd="0" presId="urn:microsoft.com/office/officeart/2016/7/layout/VerticalDownArrowProcess"/>
    <dgm:cxn modelId="{37CBC912-720A-4216-AC79-8188CAAA31C2}" type="presOf" srcId="{44846473-4785-4F93-BC3F-D30F565A7C01}" destId="{1476ABC4-DF7A-493A-8B15-F3DA6FDF02C1}" srcOrd="0" destOrd="0" presId="urn:microsoft.com/office/officeart/2016/7/layout/VerticalDownArrowProcess"/>
    <dgm:cxn modelId="{D1DDE915-BD9C-4928-93B1-1CBDF36EA95D}" srcId="{BA6CDF56-0F6B-49D6-9992-3DFAA8523749}" destId="{4FA76B77-46D7-41A9-A998-8A3E8510CA1C}" srcOrd="0" destOrd="0" parTransId="{27AE42A3-9877-4283-B9F5-11861CC463FF}" sibTransId="{68E8BF84-4A69-4860-9EE2-D323B11C2A6E}"/>
    <dgm:cxn modelId="{C1C38616-DB62-469D-944C-7294C8BDA64E}" srcId="{5CF25EEF-8A0F-40D5-A69D-940D795B96DA}" destId="{8BD23390-B795-47A5-B5AC-946CD8031E7B}" srcOrd="0" destOrd="0" parTransId="{A69B8BD4-59F0-48A3-97B3-AB6C3ACB83AC}" sibTransId="{2C95795F-2043-4C8B-8D13-18053D439C32}"/>
    <dgm:cxn modelId="{70A7C51B-750E-4430-9C90-E4A27715189F}" srcId="{6A4E6B49-C02C-40B6-9EFF-0C1222545294}" destId="{5CF25EEF-8A0F-40D5-A69D-940D795B96DA}" srcOrd="0" destOrd="0" parTransId="{EB824CFC-83DE-44E1-8EE8-7C5B03392671}" sibTransId="{86CE7EDA-0A4B-4F3F-AFF0-F4E7A0DA00E7}"/>
    <dgm:cxn modelId="{FB91DF1C-A75B-4B65-B72A-5F86BD48A8C1}" type="presOf" srcId="{E2F19905-F5BD-4B10-B097-DE09D882594C}" destId="{FA8AC410-43D2-407F-8703-E6BA89548E4C}" srcOrd="0" destOrd="0" presId="urn:microsoft.com/office/officeart/2016/7/layout/VerticalDownArrowProcess"/>
    <dgm:cxn modelId="{DBF25620-6E7B-410F-B135-8B6F147B57BC}" srcId="{67E83290-88A4-4EF9-A814-28EF79420FDB}" destId="{44846473-4785-4F93-BC3F-D30F565A7C01}" srcOrd="0" destOrd="0" parTransId="{0D820B0D-34EB-42D9-968E-93828ADE79AF}" sibTransId="{CD67C061-E0B3-48E2-B622-451E862496CD}"/>
    <dgm:cxn modelId="{442F5832-3021-46BD-8B47-337542127049}" type="presOf" srcId="{9A263985-47A7-4D46-801E-7B0525A8C66F}" destId="{16A1173C-6B99-4E24-811C-73C8AD337010}" srcOrd="1" destOrd="0" presId="urn:microsoft.com/office/officeart/2016/7/layout/VerticalDownArrowProcess"/>
    <dgm:cxn modelId="{192F3D4B-BCCB-4563-A9A9-0B2A07CF2745}" type="presOf" srcId="{DCB6DC66-366F-4E72-96A3-63E6AE87E534}" destId="{F79292C7-EB53-4A04-8004-A375807BE4AF}" srcOrd="1" destOrd="0" presId="urn:microsoft.com/office/officeart/2016/7/layout/VerticalDownArrowProcess"/>
    <dgm:cxn modelId="{33FFBF74-7430-482E-AD52-EDEA7A8B5AAA}" srcId="{DCB6DC66-366F-4E72-96A3-63E6AE87E534}" destId="{E2F19905-F5BD-4B10-B097-DE09D882594C}" srcOrd="0" destOrd="0" parTransId="{8A67B427-02FD-4224-8EB0-BD41FFDAA0C8}" sibTransId="{D3FF3BCF-D90E-4577-AD82-47299472AA7F}"/>
    <dgm:cxn modelId="{4FC47078-F9E4-4E23-BC7D-4902857416B0}" srcId="{6A4E6B49-C02C-40B6-9EFF-0C1222545294}" destId="{BA6CDF56-0F6B-49D6-9992-3DFAA8523749}" srcOrd="4" destOrd="0" parTransId="{DF91D1EA-BD8D-43DD-A785-03B351955D83}" sibTransId="{85CE08ED-91FB-400F-B04C-1A3FE37C5E87}"/>
    <dgm:cxn modelId="{62B4757B-D905-4585-92E6-166209798442}" type="presOf" srcId="{5CF25EEF-8A0F-40D5-A69D-940D795B96DA}" destId="{DA4F522C-4F2C-412E-AB6D-D340BD80A74F}" srcOrd="1" destOrd="0" presId="urn:microsoft.com/office/officeart/2016/7/layout/VerticalDownArrowProcess"/>
    <dgm:cxn modelId="{E68ACC86-A65D-4FB8-8F15-D6E2106FB612}" type="presOf" srcId="{6A4E6B49-C02C-40B6-9EFF-0C1222545294}" destId="{7DB1988C-73F2-49F8-BF11-3629E54070AA}" srcOrd="0" destOrd="0" presId="urn:microsoft.com/office/officeart/2016/7/layout/VerticalDownArrowProcess"/>
    <dgm:cxn modelId="{45C78193-9AC2-4A28-94F9-42ED83D5AE6D}" type="presOf" srcId="{8BD23390-B795-47A5-B5AC-946CD8031E7B}" destId="{B8455148-C043-4810-9434-5885FA425815}" srcOrd="0" destOrd="0" presId="urn:microsoft.com/office/officeart/2016/7/layout/VerticalDownArrowProcess"/>
    <dgm:cxn modelId="{953119A2-C28B-41E6-93F5-B4E0A855C447}" type="presOf" srcId="{5CF25EEF-8A0F-40D5-A69D-940D795B96DA}" destId="{29E3DF86-9D71-4C94-9744-B784A1DDB614}" srcOrd="0" destOrd="0" presId="urn:microsoft.com/office/officeart/2016/7/layout/VerticalDownArrowProcess"/>
    <dgm:cxn modelId="{A993F0C4-2953-47FD-ADB1-B78D37B8BBCD}" type="presOf" srcId="{391F8CDB-A785-447C-ADBF-E90AC017BA61}" destId="{192CE912-02B6-4F8C-9C10-37DA22EF8619}" srcOrd="0" destOrd="0" presId="urn:microsoft.com/office/officeart/2016/7/layout/VerticalDownArrowProcess"/>
    <dgm:cxn modelId="{5C9368CB-012C-47D4-ABEB-1A3449FA51B4}" type="presOf" srcId="{BA6CDF56-0F6B-49D6-9992-3DFAA8523749}" destId="{DB2B6BC9-7E8D-4067-ABE2-C6ADE0411A85}" srcOrd="0" destOrd="0" presId="urn:microsoft.com/office/officeart/2016/7/layout/VerticalDownArrowProcess"/>
    <dgm:cxn modelId="{03B6AACC-15EB-4A6D-BF62-562411550452}" type="presOf" srcId="{67E83290-88A4-4EF9-A814-28EF79420FDB}" destId="{8B4F9F35-9EB3-4D29-B2D7-11E1E5CE5001}" srcOrd="1" destOrd="0" presId="urn:microsoft.com/office/officeart/2016/7/layout/VerticalDownArrowProcess"/>
    <dgm:cxn modelId="{B88493DC-8E77-441E-89CA-0FEB61531471}" srcId="{6A4E6B49-C02C-40B6-9EFF-0C1222545294}" destId="{9A263985-47A7-4D46-801E-7B0525A8C66F}" srcOrd="2" destOrd="0" parTransId="{6184E389-C833-4FCF-8277-6B409A6CC006}" sibTransId="{1D1BF66F-D498-46BE-A37F-8EF4ADD14817}"/>
    <dgm:cxn modelId="{2A9E79EE-7173-4725-8CE7-391D6832FCFE}" type="presOf" srcId="{9A263985-47A7-4D46-801E-7B0525A8C66F}" destId="{2254D263-F1D8-49FC-B46B-234102FC3B4A}" srcOrd="0" destOrd="0" presId="urn:microsoft.com/office/officeart/2016/7/layout/VerticalDownArrowProcess"/>
    <dgm:cxn modelId="{662578F6-52DB-4812-A506-1196573B2C2A}" srcId="{9A263985-47A7-4D46-801E-7B0525A8C66F}" destId="{391F8CDB-A785-447C-ADBF-E90AC017BA61}" srcOrd="0" destOrd="0" parTransId="{689C1A71-44A8-472A-82D7-6D9CA61F1799}" sibTransId="{87A87756-6812-4FB8-84CE-394686247B88}"/>
    <dgm:cxn modelId="{A112BDFA-699C-40BC-8CEE-06EF48209436}" type="presOf" srcId="{67E83290-88A4-4EF9-A814-28EF79420FDB}" destId="{44D3C764-061C-442E-B338-4EEEB0D72539}" srcOrd="0" destOrd="0" presId="urn:microsoft.com/office/officeart/2016/7/layout/VerticalDownArrowProcess"/>
    <dgm:cxn modelId="{FD8FB1FC-0102-4FAC-A478-3A8C6B277E12}" srcId="{6A4E6B49-C02C-40B6-9EFF-0C1222545294}" destId="{67E83290-88A4-4EF9-A814-28EF79420FDB}" srcOrd="3" destOrd="0" parTransId="{25A9A621-71C9-4311-A095-1976A2A803CE}" sibTransId="{F281865D-2BE4-4258-AC47-502C1729B446}"/>
    <dgm:cxn modelId="{92F4277D-60D2-4A69-9443-52FFA36823CF}" type="presParOf" srcId="{7DB1988C-73F2-49F8-BF11-3629E54070AA}" destId="{BA9785D4-F26F-4239-9234-3B324E95F325}" srcOrd="0" destOrd="0" presId="urn:microsoft.com/office/officeart/2016/7/layout/VerticalDownArrowProcess"/>
    <dgm:cxn modelId="{C2AC1E10-071B-4A0D-A59E-F669347C5FFD}" type="presParOf" srcId="{BA9785D4-F26F-4239-9234-3B324E95F325}" destId="{DB2B6BC9-7E8D-4067-ABE2-C6ADE0411A85}" srcOrd="0" destOrd="0" presId="urn:microsoft.com/office/officeart/2016/7/layout/VerticalDownArrowProcess"/>
    <dgm:cxn modelId="{F55E106C-115F-4BD3-86DA-210A00EB7C65}" type="presParOf" srcId="{BA9785D4-F26F-4239-9234-3B324E95F325}" destId="{BCC7EAB9-4BB2-4914-9BE7-B243E995D401}" srcOrd="1" destOrd="0" presId="urn:microsoft.com/office/officeart/2016/7/layout/VerticalDownArrowProcess"/>
    <dgm:cxn modelId="{3F4D5CE3-EC19-4D41-A7E9-BF7A3F63CFFB}" type="presParOf" srcId="{7DB1988C-73F2-49F8-BF11-3629E54070AA}" destId="{99B973A5-9137-4224-9355-2E5326A9E737}" srcOrd="1" destOrd="0" presId="urn:microsoft.com/office/officeart/2016/7/layout/VerticalDownArrowProcess"/>
    <dgm:cxn modelId="{75B49B32-D5CC-4ACA-9B21-B6BF73106479}" type="presParOf" srcId="{7DB1988C-73F2-49F8-BF11-3629E54070AA}" destId="{3D62E9BC-2662-40CA-9D75-F70F294BED67}" srcOrd="2" destOrd="0" presId="urn:microsoft.com/office/officeart/2016/7/layout/VerticalDownArrowProcess"/>
    <dgm:cxn modelId="{F605F644-A46B-4498-82E7-0AE8A49A2523}" type="presParOf" srcId="{3D62E9BC-2662-40CA-9D75-F70F294BED67}" destId="{44D3C764-061C-442E-B338-4EEEB0D72539}" srcOrd="0" destOrd="0" presId="urn:microsoft.com/office/officeart/2016/7/layout/VerticalDownArrowProcess"/>
    <dgm:cxn modelId="{14096389-434F-474D-B58D-CB07DF218760}" type="presParOf" srcId="{3D62E9BC-2662-40CA-9D75-F70F294BED67}" destId="{8B4F9F35-9EB3-4D29-B2D7-11E1E5CE5001}" srcOrd="1" destOrd="0" presId="urn:microsoft.com/office/officeart/2016/7/layout/VerticalDownArrowProcess"/>
    <dgm:cxn modelId="{BAD297B5-5C80-47C4-8122-CC9C570FB58F}" type="presParOf" srcId="{3D62E9BC-2662-40CA-9D75-F70F294BED67}" destId="{1476ABC4-DF7A-493A-8B15-F3DA6FDF02C1}" srcOrd="2" destOrd="0" presId="urn:microsoft.com/office/officeart/2016/7/layout/VerticalDownArrowProcess"/>
    <dgm:cxn modelId="{40728732-1542-47FA-90CD-09A7AF1DF20F}" type="presParOf" srcId="{7DB1988C-73F2-49F8-BF11-3629E54070AA}" destId="{0104ECAC-33AE-45EF-94B7-9ABECDEC147A}" srcOrd="3" destOrd="0" presId="urn:microsoft.com/office/officeart/2016/7/layout/VerticalDownArrowProcess"/>
    <dgm:cxn modelId="{D6BE6D9C-5526-403D-A424-8C34BA766075}" type="presParOf" srcId="{7DB1988C-73F2-49F8-BF11-3629E54070AA}" destId="{F166E819-6AB3-4106-96E4-06EE57B4DFAD}" srcOrd="4" destOrd="0" presId="urn:microsoft.com/office/officeart/2016/7/layout/VerticalDownArrowProcess"/>
    <dgm:cxn modelId="{CE49E75E-C693-48C7-BB7F-EFAC352DAE90}" type="presParOf" srcId="{F166E819-6AB3-4106-96E4-06EE57B4DFAD}" destId="{2254D263-F1D8-49FC-B46B-234102FC3B4A}" srcOrd="0" destOrd="0" presId="urn:microsoft.com/office/officeart/2016/7/layout/VerticalDownArrowProcess"/>
    <dgm:cxn modelId="{B66DB8A5-F502-4C67-BBCF-9784117D9AE1}" type="presParOf" srcId="{F166E819-6AB3-4106-96E4-06EE57B4DFAD}" destId="{16A1173C-6B99-4E24-811C-73C8AD337010}" srcOrd="1" destOrd="0" presId="urn:microsoft.com/office/officeart/2016/7/layout/VerticalDownArrowProcess"/>
    <dgm:cxn modelId="{9713B540-DCAA-4E2F-92FE-A6F533410472}" type="presParOf" srcId="{F166E819-6AB3-4106-96E4-06EE57B4DFAD}" destId="{192CE912-02B6-4F8C-9C10-37DA22EF8619}" srcOrd="2" destOrd="0" presId="urn:microsoft.com/office/officeart/2016/7/layout/VerticalDownArrowProcess"/>
    <dgm:cxn modelId="{CDBD98DA-C156-4E90-A28D-4F14AC0386F5}" type="presParOf" srcId="{7DB1988C-73F2-49F8-BF11-3629E54070AA}" destId="{2BEEE0D3-F5BD-4F1B-9259-0D29978FCE8D}" srcOrd="5" destOrd="0" presId="urn:microsoft.com/office/officeart/2016/7/layout/VerticalDownArrowProcess"/>
    <dgm:cxn modelId="{787B2FF4-008E-465E-89D6-0AE829F042A2}" type="presParOf" srcId="{7DB1988C-73F2-49F8-BF11-3629E54070AA}" destId="{E5A21567-D539-422B-9281-0DDD5BEC00A9}" srcOrd="6" destOrd="0" presId="urn:microsoft.com/office/officeart/2016/7/layout/VerticalDownArrowProcess"/>
    <dgm:cxn modelId="{33047273-821A-4028-B320-0F095C21450D}" type="presParOf" srcId="{E5A21567-D539-422B-9281-0DDD5BEC00A9}" destId="{9F66AAF1-3D9B-423F-ACA3-4166D1D9643C}" srcOrd="0" destOrd="0" presId="urn:microsoft.com/office/officeart/2016/7/layout/VerticalDownArrowProcess"/>
    <dgm:cxn modelId="{FC3DA269-8BB7-4EFB-A884-BEA618D3D83D}" type="presParOf" srcId="{E5A21567-D539-422B-9281-0DDD5BEC00A9}" destId="{F79292C7-EB53-4A04-8004-A375807BE4AF}" srcOrd="1" destOrd="0" presId="urn:microsoft.com/office/officeart/2016/7/layout/VerticalDownArrowProcess"/>
    <dgm:cxn modelId="{9973D272-4297-461F-9AB4-6D08D8CCB19A}" type="presParOf" srcId="{E5A21567-D539-422B-9281-0DDD5BEC00A9}" destId="{FA8AC410-43D2-407F-8703-E6BA89548E4C}" srcOrd="2" destOrd="0" presId="urn:microsoft.com/office/officeart/2016/7/layout/VerticalDownArrowProcess"/>
    <dgm:cxn modelId="{1D6B0E98-7185-444E-B82F-A105D0CF79B2}" type="presParOf" srcId="{7DB1988C-73F2-49F8-BF11-3629E54070AA}" destId="{F3EE02B9-3C02-4E15-87B3-F0B1F4571E76}" srcOrd="7" destOrd="0" presId="urn:microsoft.com/office/officeart/2016/7/layout/VerticalDownArrowProcess"/>
    <dgm:cxn modelId="{C4057A0F-5871-431A-8646-FBD65CB99CA5}" type="presParOf" srcId="{7DB1988C-73F2-49F8-BF11-3629E54070AA}" destId="{0DFB5135-06FF-4F8B-85B4-459B7DD26678}" srcOrd="8" destOrd="0" presId="urn:microsoft.com/office/officeart/2016/7/layout/VerticalDownArrowProcess"/>
    <dgm:cxn modelId="{BF4A762E-4233-4F67-9782-130DF848EE37}" type="presParOf" srcId="{0DFB5135-06FF-4F8B-85B4-459B7DD26678}" destId="{29E3DF86-9D71-4C94-9744-B784A1DDB614}" srcOrd="0" destOrd="0" presId="urn:microsoft.com/office/officeart/2016/7/layout/VerticalDownArrowProcess"/>
    <dgm:cxn modelId="{773C53D5-B1F8-4940-8503-DF8A9B4FF968}" type="presParOf" srcId="{0DFB5135-06FF-4F8B-85B4-459B7DD26678}" destId="{DA4F522C-4F2C-412E-AB6D-D340BD80A74F}" srcOrd="1" destOrd="0" presId="urn:microsoft.com/office/officeart/2016/7/layout/VerticalDownArrowProcess"/>
    <dgm:cxn modelId="{1CA53CA1-95B3-47B1-B777-B311C769500C}" type="presParOf" srcId="{0DFB5135-06FF-4F8B-85B4-459B7DD26678}" destId="{B8455148-C043-4810-9434-5885FA42581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F68D1C-F82A-43D3-B62B-A76F19C5234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0900E0-8FC6-47A2-BE35-C561F9BF0A5F}">
      <dgm:prSet/>
      <dgm:spPr/>
      <dgm:t>
        <a:bodyPr/>
        <a:lstStyle/>
        <a:p>
          <a:pPr>
            <a:defRPr cap="all"/>
          </a:pPr>
          <a:r>
            <a:rPr lang="pt-BR" cap="none" baseline="0" noProof="0" dirty="0"/>
            <a:t>Resultados limitados por poucos exemplos</a:t>
          </a:r>
        </a:p>
      </dgm:t>
    </dgm:pt>
    <dgm:pt modelId="{A2161D5D-1BD4-4B5F-9B80-9C03D6BDC6A9}" type="parTrans" cxnId="{7BB5FDAD-D94F-405E-A54E-EBE4C2FA384C}">
      <dgm:prSet/>
      <dgm:spPr/>
      <dgm:t>
        <a:bodyPr/>
        <a:lstStyle/>
        <a:p>
          <a:endParaRPr lang="en-US"/>
        </a:p>
      </dgm:t>
    </dgm:pt>
    <dgm:pt modelId="{7BE75F87-2168-44F1-BAB9-4477528D9A49}" type="sibTrans" cxnId="{7BB5FDAD-D94F-405E-A54E-EBE4C2FA384C}">
      <dgm:prSet/>
      <dgm:spPr/>
      <dgm:t>
        <a:bodyPr/>
        <a:lstStyle/>
        <a:p>
          <a:endParaRPr lang="en-US"/>
        </a:p>
      </dgm:t>
    </dgm:pt>
    <dgm:pt modelId="{2255B6AF-8348-4466-94CD-6E44E4973C48}">
      <dgm:prSet/>
      <dgm:spPr/>
      <dgm:t>
        <a:bodyPr/>
        <a:lstStyle/>
        <a:p>
          <a:pPr>
            <a:defRPr cap="all"/>
          </a:pPr>
          <a:r>
            <a:rPr lang="pt-BR" cap="none" baseline="0" dirty="0"/>
            <a:t>Maior quantidade de anúncios rotulados</a:t>
          </a:r>
          <a:endParaRPr lang="en-US" cap="none" baseline="0" dirty="0"/>
        </a:p>
      </dgm:t>
    </dgm:pt>
    <dgm:pt modelId="{6B1A07C1-7718-459E-869F-144129CD4D49}" type="parTrans" cxnId="{08C9162B-5F25-4E49-A6A2-DC7BD4378175}">
      <dgm:prSet/>
      <dgm:spPr/>
      <dgm:t>
        <a:bodyPr/>
        <a:lstStyle/>
        <a:p>
          <a:endParaRPr lang="en-US"/>
        </a:p>
      </dgm:t>
    </dgm:pt>
    <dgm:pt modelId="{7A058788-1DDF-49A7-A5DD-E7DB1AC8A219}" type="sibTrans" cxnId="{08C9162B-5F25-4E49-A6A2-DC7BD4378175}">
      <dgm:prSet/>
      <dgm:spPr/>
      <dgm:t>
        <a:bodyPr/>
        <a:lstStyle/>
        <a:p>
          <a:endParaRPr lang="en-US"/>
        </a:p>
      </dgm:t>
    </dgm:pt>
    <dgm:pt modelId="{B20F2037-3E10-44F6-BB36-465D728EEE2B}">
      <dgm:prSet/>
      <dgm:spPr/>
      <dgm:t>
        <a:bodyPr/>
        <a:lstStyle/>
        <a:p>
          <a:pPr>
            <a:defRPr cap="all"/>
          </a:pPr>
          <a:r>
            <a:rPr lang="pt-BR" i="0" cap="none" baseline="0" noProof="0" dirty="0"/>
            <a:t>Desempenho promissor:  93%</a:t>
          </a:r>
        </a:p>
      </dgm:t>
    </dgm:pt>
    <dgm:pt modelId="{6952D373-1755-4410-8251-2498050C4839}" type="sibTrans" cxnId="{D23EDF9E-E6E8-4917-82DE-69D539CF4A9A}">
      <dgm:prSet/>
      <dgm:spPr/>
      <dgm:t>
        <a:bodyPr/>
        <a:lstStyle/>
        <a:p>
          <a:endParaRPr lang="en-US"/>
        </a:p>
      </dgm:t>
    </dgm:pt>
    <dgm:pt modelId="{D0803408-F004-4978-823D-44EDC8704FDF}" type="parTrans" cxnId="{D23EDF9E-E6E8-4917-82DE-69D539CF4A9A}">
      <dgm:prSet/>
      <dgm:spPr/>
      <dgm:t>
        <a:bodyPr/>
        <a:lstStyle/>
        <a:p>
          <a:endParaRPr lang="en-US"/>
        </a:p>
      </dgm:t>
    </dgm:pt>
    <dgm:pt modelId="{139C0FC1-4E12-49D4-BF72-FE9053F7E485}" type="pres">
      <dgm:prSet presAssocID="{A8F68D1C-F82A-43D3-B62B-A76F19C52341}" presName="root" presStyleCnt="0">
        <dgm:presLayoutVars>
          <dgm:dir/>
          <dgm:resizeHandles val="exact"/>
        </dgm:presLayoutVars>
      </dgm:prSet>
      <dgm:spPr/>
    </dgm:pt>
    <dgm:pt modelId="{42A58B85-19F6-4E87-A879-F535177225D5}" type="pres">
      <dgm:prSet presAssocID="{B20F2037-3E10-44F6-BB36-465D728EEE2B}" presName="compNode" presStyleCnt="0"/>
      <dgm:spPr/>
    </dgm:pt>
    <dgm:pt modelId="{F597D316-7080-4BB5-8CEF-7982F710240D}" type="pres">
      <dgm:prSet presAssocID="{B20F2037-3E10-44F6-BB36-465D728EEE2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45C7476-7AF6-4854-BFBD-4CF1727DA261}" type="pres">
      <dgm:prSet presAssocID="{B20F2037-3E10-44F6-BB36-465D728EEE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a mosca estrutura de tópicos"/>
        </a:ext>
      </dgm:extLst>
    </dgm:pt>
    <dgm:pt modelId="{7E54EA33-D677-4855-9C49-ACE4DCB72612}" type="pres">
      <dgm:prSet presAssocID="{B20F2037-3E10-44F6-BB36-465D728EEE2B}" presName="spaceRect" presStyleCnt="0"/>
      <dgm:spPr/>
    </dgm:pt>
    <dgm:pt modelId="{F092AFF6-425C-4EAA-9C82-F10E8782505B}" type="pres">
      <dgm:prSet presAssocID="{B20F2037-3E10-44F6-BB36-465D728EEE2B}" presName="textRect" presStyleLbl="revTx" presStyleIdx="0" presStyleCnt="3">
        <dgm:presLayoutVars>
          <dgm:chMax val="1"/>
          <dgm:chPref val="1"/>
        </dgm:presLayoutVars>
      </dgm:prSet>
      <dgm:spPr/>
    </dgm:pt>
    <dgm:pt modelId="{9351E8BC-D75B-4AE9-A287-E4443A52A77A}" type="pres">
      <dgm:prSet presAssocID="{6952D373-1755-4410-8251-2498050C4839}" presName="sibTrans" presStyleCnt="0"/>
      <dgm:spPr/>
    </dgm:pt>
    <dgm:pt modelId="{0B2CA166-B353-4E67-BD07-59B93180D440}" type="pres">
      <dgm:prSet presAssocID="{A80900E0-8FC6-47A2-BE35-C561F9BF0A5F}" presName="compNode" presStyleCnt="0"/>
      <dgm:spPr/>
    </dgm:pt>
    <dgm:pt modelId="{2833030B-BD02-4F51-A928-CEDB20B0D8DC}" type="pres">
      <dgm:prSet presAssocID="{A80900E0-8FC6-47A2-BE35-C561F9BF0A5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16C128E-F868-4EBD-89C6-B12772BB6E4D}" type="pres">
      <dgm:prSet presAssocID="{A80900E0-8FC6-47A2-BE35-C561F9BF0A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ão levantada estrutura de tópicos"/>
        </a:ext>
      </dgm:extLst>
    </dgm:pt>
    <dgm:pt modelId="{AFB66428-2514-44BC-B8EF-710AC9ACD90E}" type="pres">
      <dgm:prSet presAssocID="{A80900E0-8FC6-47A2-BE35-C561F9BF0A5F}" presName="spaceRect" presStyleCnt="0"/>
      <dgm:spPr/>
    </dgm:pt>
    <dgm:pt modelId="{D656CE20-1BD3-4101-8E5C-8572B5546F8C}" type="pres">
      <dgm:prSet presAssocID="{A80900E0-8FC6-47A2-BE35-C561F9BF0A5F}" presName="textRect" presStyleLbl="revTx" presStyleIdx="1" presStyleCnt="3">
        <dgm:presLayoutVars>
          <dgm:chMax val="1"/>
          <dgm:chPref val="1"/>
        </dgm:presLayoutVars>
      </dgm:prSet>
      <dgm:spPr/>
    </dgm:pt>
    <dgm:pt modelId="{15911B9F-7D30-403E-9905-9553A3B3C6BE}" type="pres">
      <dgm:prSet presAssocID="{7BE75F87-2168-44F1-BAB9-4477528D9A49}" presName="sibTrans" presStyleCnt="0"/>
      <dgm:spPr/>
    </dgm:pt>
    <dgm:pt modelId="{31D5AE2E-9643-4E30-9D92-759E6D681D94}" type="pres">
      <dgm:prSet presAssocID="{2255B6AF-8348-4466-94CD-6E44E4973C48}" presName="compNode" presStyleCnt="0"/>
      <dgm:spPr/>
    </dgm:pt>
    <dgm:pt modelId="{65EA066F-BE95-4330-8F14-B0AD400810DF}" type="pres">
      <dgm:prSet presAssocID="{2255B6AF-8348-4466-94CD-6E44E4973C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892E6C7-1A05-4D91-A200-3E5001882BFA}" type="pres">
      <dgm:prSet presAssocID="{2255B6AF-8348-4466-94CD-6E44E4973C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rea de transferência Mista estrutura de tópicos"/>
        </a:ext>
      </dgm:extLst>
    </dgm:pt>
    <dgm:pt modelId="{4FBB9FFB-3F59-4FA2-A22C-2FBFE33CBFE3}" type="pres">
      <dgm:prSet presAssocID="{2255B6AF-8348-4466-94CD-6E44E4973C48}" presName="spaceRect" presStyleCnt="0"/>
      <dgm:spPr/>
    </dgm:pt>
    <dgm:pt modelId="{142B5F33-5EA1-444E-B31B-FBCC4BE09359}" type="pres">
      <dgm:prSet presAssocID="{2255B6AF-8348-4466-94CD-6E44E4973C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C9162B-5F25-4E49-A6A2-DC7BD4378175}" srcId="{A8F68D1C-F82A-43D3-B62B-A76F19C52341}" destId="{2255B6AF-8348-4466-94CD-6E44E4973C48}" srcOrd="2" destOrd="0" parTransId="{6B1A07C1-7718-459E-869F-144129CD4D49}" sibTransId="{7A058788-1DDF-49A7-A5DD-E7DB1AC8A219}"/>
    <dgm:cxn modelId="{ED82A06B-C3D9-4FD1-989B-6B5BCCAD8229}" type="presOf" srcId="{A80900E0-8FC6-47A2-BE35-C561F9BF0A5F}" destId="{D656CE20-1BD3-4101-8E5C-8572B5546F8C}" srcOrd="0" destOrd="0" presId="urn:microsoft.com/office/officeart/2018/5/layout/IconLeafLabelList"/>
    <dgm:cxn modelId="{D23EDF9E-E6E8-4917-82DE-69D539CF4A9A}" srcId="{A8F68D1C-F82A-43D3-B62B-A76F19C52341}" destId="{B20F2037-3E10-44F6-BB36-465D728EEE2B}" srcOrd="0" destOrd="0" parTransId="{D0803408-F004-4978-823D-44EDC8704FDF}" sibTransId="{6952D373-1755-4410-8251-2498050C4839}"/>
    <dgm:cxn modelId="{7BB5FDAD-D94F-405E-A54E-EBE4C2FA384C}" srcId="{A8F68D1C-F82A-43D3-B62B-A76F19C52341}" destId="{A80900E0-8FC6-47A2-BE35-C561F9BF0A5F}" srcOrd="1" destOrd="0" parTransId="{A2161D5D-1BD4-4B5F-9B80-9C03D6BDC6A9}" sibTransId="{7BE75F87-2168-44F1-BAB9-4477528D9A49}"/>
    <dgm:cxn modelId="{B52ADDC5-9EF4-4B32-A8B1-9087727B9C6F}" type="presOf" srcId="{A8F68D1C-F82A-43D3-B62B-A76F19C52341}" destId="{139C0FC1-4E12-49D4-BF72-FE9053F7E485}" srcOrd="0" destOrd="0" presId="urn:microsoft.com/office/officeart/2018/5/layout/IconLeafLabelList"/>
    <dgm:cxn modelId="{E8AC34D7-C545-490E-B1C6-469DA1E69B4A}" type="presOf" srcId="{B20F2037-3E10-44F6-BB36-465D728EEE2B}" destId="{F092AFF6-425C-4EAA-9C82-F10E8782505B}" srcOrd="0" destOrd="0" presId="urn:microsoft.com/office/officeart/2018/5/layout/IconLeafLabelList"/>
    <dgm:cxn modelId="{EA017DE0-59A3-4EB4-B112-E7C833AB1A94}" type="presOf" srcId="{2255B6AF-8348-4466-94CD-6E44E4973C48}" destId="{142B5F33-5EA1-444E-B31B-FBCC4BE09359}" srcOrd="0" destOrd="0" presId="urn:microsoft.com/office/officeart/2018/5/layout/IconLeafLabelList"/>
    <dgm:cxn modelId="{682F6B71-F832-494F-8F98-9252ADBE2720}" type="presParOf" srcId="{139C0FC1-4E12-49D4-BF72-FE9053F7E485}" destId="{42A58B85-19F6-4E87-A879-F535177225D5}" srcOrd="0" destOrd="0" presId="urn:microsoft.com/office/officeart/2018/5/layout/IconLeafLabelList"/>
    <dgm:cxn modelId="{E0506F36-CE73-460F-8BE3-5B7D09689802}" type="presParOf" srcId="{42A58B85-19F6-4E87-A879-F535177225D5}" destId="{F597D316-7080-4BB5-8CEF-7982F710240D}" srcOrd="0" destOrd="0" presId="urn:microsoft.com/office/officeart/2018/5/layout/IconLeafLabelList"/>
    <dgm:cxn modelId="{41136AF3-23D0-4AB2-A2A6-EAA5FE2504F8}" type="presParOf" srcId="{42A58B85-19F6-4E87-A879-F535177225D5}" destId="{845C7476-7AF6-4854-BFBD-4CF1727DA261}" srcOrd="1" destOrd="0" presId="urn:microsoft.com/office/officeart/2018/5/layout/IconLeafLabelList"/>
    <dgm:cxn modelId="{2F7B57B7-CE18-45E5-883A-6F48858DE091}" type="presParOf" srcId="{42A58B85-19F6-4E87-A879-F535177225D5}" destId="{7E54EA33-D677-4855-9C49-ACE4DCB72612}" srcOrd="2" destOrd="0" presId="urn:microsoft.com/office/officeart/2018/5/layout/IconLeafLabelList"/>
    <dgm:cxn modelId="{8117251A-20F2-480C-8FC7-3D2CE5D68308}" type="presParOf" srcId="{42A58B85-19F6-4E87-A879-F535177225D5}" destId="{F092AFF6-425C-4EAA-9C82-F10E8782505B}" srcOrd="3" destOrd="0" presId="urn:microsoft.com/office/officeart/2018/5/layout/IconLeafLabelList"/>
    <dgm:cxn modelId="{28E91710-F3E7-4CDB-8662-C5B83F44401D}" type="presParOf" srcId="{139C0FC1-4E12-49D4-BF72-FE9053F7E485}" destId="{9351E8BC-D75B-4AE9-A287-E4443A52A77A}" srcOrd="1" destOrd="0" presId="urn:microsoft.com/office/officeart/2018/5/layout/IconLeafLabelList"/>
    <dgm:cxn modelId="{D8483F04-DCCA-42A2-8F57-CC4D05CE29C7}" type="presParOf" srcId="{139C0FC1-4E12-49D4-BF72-FE9053F7E485}" destId="{0B2CA166-B353-4E67-BD07-59B93180D440}" srcOrd="2" destOrd="0" presId="urn:microsoft.com/office/officeart/2018/5/layout/IconLeafLabelList"/>
    <dgm:cxn modelId="{93BF0EB4-2B11-4B2D-8B0C-1F13285BCCE1}" type="presParOf" srcId="{0B2CA166-B353-4E67-BD07-59B93180D440}" destId="{2833030B-BD02-4F51-A928-CEDB20B0D8DC}" srcOrd="0" destOrd="0" presId="urn:microsoft.com/office/officeart/2018/5/layout/IconLeafLabelList"/>
    <dgm:cxn modelId="{28DE6AEE-2D8F-4944-BEE7-7B158F3BBD79}" type="presParOf" srcId="{0B2CA166-B353-4E67-BD07-59B93180D440}" destId="{C16C128E-F868-4EBD-89C6-B12772BB6E4D}" srcOrd="1" destOrd="0" presId="urn:microsoft.com/office/officeart/2018/5/layout/IconLeafLabelList"/>
    <dgm:cxn modelId="{583A6AC7-E818-4801-ACF2-D6C762531752}" type="presParOf" srcId="{0B2CA166-B353-4E67-BD07-59B93180D440}" destId="{AFB66428-2514-44BC-B8EF-710AC9ACD90E}" srcOrd="2" destOrd="0" presId="urn:microsoft.com/office/officeart/2018/5/layout/IconLeafLabelList"/>
    <dgm:cxn modelId="{140ACF54-79C4-4556-AEC1-446469C524BF}" type="presParOf" srcId="{0B2CA166-B353-4E67-BD07-59B93180D440}" destId="{D656CE20-1BD3-4101-8E5C-8572B5546F8C}" srcOrd="3" destOrd="0" presId="urn:microsoft.com/office/officeart/2018/5/layout/IconLeafLabelList"/>
    <dgm:cxn modelId="{6DE50709-9BFA-4A0B-8792-1DD5A8818902}" type="presParOf" srcId="{139C0FC1-4E12-49D4-BF72-FE9053F7E485}" destId="{15911B9F-7D30-403E-9905-9553A3B3C6BE}" srcOrd="3" destOrd="0" presId="urn:microsoft.com/office/officeart/2018/5/layout/IconLeafLabelList"/>
    <dgm:cxn modelId="{D73DF354-10B9-4A67-A102-1780696F2DCA}" type="presParOf" srcId="{139C0FC1-4E12-49D4-BF72-FE9053F7E485}" destId="{31D5AE2E-9643-4E30-9D92-759E6D681D94}" srcOrd="4" destOrd="0" presId="urn:microsoft.com/office/officeart/2018/5/layout/IconLeafLabelList"/>
    <dgm:cxn modelId="{E7AE19C5-730B-4FFA-B371-364AC88D9B3E}" type="presParOf" srcId="{31D5AE2E-9643-4E30-9D92-759E6D681D94}" destId="{65EA066F-BE95-4330-8F14-B0AD400810DF}" srcOrd="0" destOrd="0" presId="urn:microsoft.com/office/officeart/2018/5/layout/IconLeafLabelList"/>
    <dgm:cxn modelId="{00B53374-DED5-4E57-8FFE-AFEEC7E0577C}" type="presParOf" srcId="{31D5AE2E-9643-4E30-9D92-759E6D681D94}" destId="{1892E6C7-1A05-4D91-A200-3E5001882BFA}" srcOrd="1" destOrd="0" presId="urn:microsoft.com/office/officeart/2018/5/layout/IconLeafLabelList"/>
    <dgm:cxn modelId="{9DDB152E-76EF-4A13-AD94-D7CC01E40779}" type="presParOf" srcId="{31D5AE2E-9643-4E30-9D92-759E6D681D94}" destId="{4FBB9FFB-3F59-4FA2-A22C-2FBFE33CBFE3}" srcOrd="2" destOrd="0" presId="urn:microsoft.com/office/officeart/2018/5/layout/IconLeafLabelList"/>
    <dgm:cxn modelId="{BCC5EDC7-342D-4333-9E95-81B9759DD83B}" type="presParOf" srcId="{31D5AE2E-9643-4E30-9D92-759E6D681D94}" destId="{142B5F33-5EA1-444E-B31B-FBCC4BE0935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2D3856-A55A-42AC-A74C-2AC165D30C09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449EBA3-16AF-484C-B1A5-340B609E13D6}">
      <dgm:prSet phldrT="[Texto]"/>
      <dgm:spPr/>
      <dgm:t>
        <a:bodyPr/>
        <a:lstStyle/>
        <a:p>
          <a:r>
            <a:rPr lang="pt-BR" dirty="0"/>
            <a:t>21.504 anúncios</a:t>
          </a:r>
        </a:p>
      </dgm:t>
    </dgm:pt>
    <dgm:pt modelId="{7316EE9F-E051-4865-AD02-33EC6370C77D}" type="parTrans" cxnId="{DA9CB683-8E09-48A0-B059-ADE58006755B}">
      <dgm:prSet/>
      <dgm:spPr/>
      <dgm:t>
        <a:bodyPr/>
        <a:lstStyle/>
        <a:p>
          <a:endParaRPr lang="pt-BR"/>
        </a:p>
      </dgm:t>
    </dgm:pt>
    <dgm:pt modelId="{BF91A41E-0E4C-4CDD-AC5F-849A297808A8}" type="sibTrans" cxnId="{DA9CB683-8E09-48A0-B059-ADE58006755B}">
      <dgm:prSet/>
      <dgm:spPr/>
      <dgm:t>
        <a:bodyPr/>
        <a:lstStyle/>
        <a:p>
          <a:endParaRPr lang="pt-BR"/>
        </a:p>
      </dgm:t>
    </dgm:pt>
    <dgm:pt modelId="{5BCDEACD-5986-4F93-A8DA-A972261A0641}">
      <dgm:prSet phldrT="[Texto]"/>
      <dgm:spPr/>
      <dgm:t>
        <a:bodyPr/>
        <a:lstStyle/>
        <a:p>
          <a:r>
            <a:rPr lang="pt-BR" dirty="0"/>
            <a:t>21 fiscais</a:t>
          </a:r>
        </a:p>
      </dgm:t>
    </dgm:pt>
    <dgm:pt modelId="{89CEEF2C-3A30-468D-AEA3-72762FA18B5C}" type="parTrans" cxnId="{7BDF23A4-0194-4605-B666-01F46DB61E18}">
      <dgm:prSet/>
      <dgm:spPr/>
      <dgm:t>
        <a:bodyPr/>
        <a:lstStyle/>
        <a:p>
          <a:endParaRPr lang="pt-BR"/>
        </a:p>
      </dgm:t>
    </dgm:pt>
    <dgm:pt modelId="{286F3E82-003A-4657-B1AA-BFEC8194B82A}" type="sibTrans" cxnId="{7BDF23A4-0194-4605-B666-01F46DB61E18}">
      <dgm:prSet/>
      <dgm:spPr/>
      <dgm:t>
        <a:bodyPr/>
        <a:lstStyle/>
        <a:p>
          <a:endParaRPr lang="pt-BR"/>
        </a:p>
      </dgm:t>
    </dgm:pt>
    <dgm:pt modelId="{ADFBC7D9-64C9-4E5B-A2DB-A20A89DC3466}">
      <dgm:prSet phldrT="[Texto]"/>
      <dgm:spPr/>
      <dgm:t>
        <a:bodyPr/>
        <a:lstStyle/>
        <a:p>
          <a:r>
            <a:rPr lang="pt-BR" dirty="0"/>
            <a:t>13 regionais</a:t>
          </a:r>
        </a:p>
      </dgm:t>
    </dgm:pt>
    <dgm:pt modelId="{850DE572-1F45-436E-872B-12AD7A378417}" type="parTrans" cxnId="{9AC02A84-D3FE-4CBC-BB37-EB6BB2EFF151}">
      <dgm:prSet/>
      <dgm:spPr/>
      <dgm:t>
        <a:bodyPr/>
        <a:lstStyle/>
        <a:p>
          <a:endParaRPr lang="pt-BR"/>
        </a:p>
      </dgm:t>
    </dgm:pt>
    <dgm:pt modelId="{E9860ABF-2D1D-4039-AC22-1750A779C5CB}" type="sibTrans" cxnId="{9AC02A84-D3FE-4CBC-BB37-EB6BB2EFF151}">
      <dgm:prSet/>
      <dgm:spPr/>
      <dgm:t>
        <a:bodyPr/>
        <a:lstStyle/>
        <a:p>
          <a:endParaRPr lang="pt-BR"/>
        </a:p>
      </dgm:t>
    </dgm:pt>
    <dgm:pt modelId="{24A01F5D-3E4F-4CB8-A24A-586E24CFEFCF}">
      <dgm:prSet phldrT="[Texto]"/>
      <dgm:spPr/>
      <dgm:t>
        <a:bodyPr/>
        <a:lstStyle/>
        <a:p>
          <a:r>
            <a:rPr lang="pt-BR" dirty="0"/>
            <a:t>797,16 horas</a:t>
          </a:r>
        </a:p>
      </dgm:t>
    </dgm:pt>
    <dgm:pt modelId="{EE54DDFE-00BB-4EAA-B307-C345512091F8}" type="parTrans" cxnId="{F126CB17-B996-4D1B-AC1A-27481A5A81AD}">
      <dgm:prSet/>
      <dgm:spPr/>
      <dgm:t>
        <a:bodyPr/>
        <a:lstStyle/>
        <a:p>
          <a:endParaRPr lang="pt-BR"/>
        </a:p>
      </dgm:t>
    </dgm:pt>
    <dgm:pt modelId="{F4D2436C-6902-4AF4-A3EF-16B2DD63A413}" type="sibTrans" cxnId="{F126CB17-B996-4D1B-AC1A-27481A5A81AD}">
      <dgm:prSet/>
      <dgm:spPr/>
      <dgm:t>
        <a:bodyPr/>
        <a:lstStyle/>
        <a:p>
          <a:endParaRPr lang="pt-BR"/>
        </a:p>
      </dgm:t>
    </dgm:pt>
    <dgm:pt modelId="{5A6B7DCF-A0D6-4297-9103-40A1AE6496F7}" type="pres">
      <dgm:prSet presAssocID="{302D3856-A55A-42AC-A74C-2AC165D30C09}" presName="matrix" presStyleCnt="0">
        <dgm:presLayoutVars>
          <dgm:chMax val="1"/>
          <dgm:dir/>
          <dgm:resizeHandles val="exact"/>
        </dgm:presLayoutVars>
      </dgm:prSet>
      <dgm:spPr/>
    </dgm:pt>
    <dgm:pt modelId="{5B2F5E33-2789-46C7-AB8A-C21783D76EB8}" type="pres">
      <dgm:prSet presAssocID="{302D3856-A55A-42AC-A74C-2AC165D30C09}" presName="axisShape" presStyleLbl="bgShp" presStyleIdx="0" presStyleCnt="1"/>
      <dgm:spPr/>
    </dgm:pt>
    <dgm:pt modelId="{4AFDF508-0EE9-47A0-870E-DAABDC53F1A2}" type="pres">
      <dgm:prSet presAssocID="{302D3856-A55A-42AC-A74C-2AC165D30C09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41FD32E-AC09-457C-8A6F-EB9AE68792D8}" type="pres">
      <dgm:prSet presAssocID="{302D3856-A55A-42AC-A74C-2AC165D30C09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B056692-CBD3-4981-AA63-71B27EB2635F}" type="pres">
      <dgm:prSet presAssocID="{302D3856-A55A-42AC-A74C-2AC165D30C09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A40EEBB-7025-4ED7-8D6D-F5E55E5AF4FE}" type="pres">
      <dgm:prSet presAssocID="{302D3856-A55A-42AC-A74C-2AC165D30C09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126CB17-B996-4D1B-AC1A-27481A5A81AD}" srcId="{302D3856-A55A-42AC-A74C-2AC165D30C09}" destId="{24A01F5D-3E4F-4CB8-A24A-586E24CFEFCF}" srcOrd="3" destOrd="0" parTransId="{EE54DDFE-00BB-4EAA-B307-C345512091F8}" sibTransId="{F4D2436C-6902-4AF4-A3EF-16B2DD63A413}"/>
    <dgm:cxn modelId="{2F6DA764-9AB9-417C-8766-81F185BE81E8}" type="presOf" srcId="{24A01F5D-3E4F-4CB8-A24A-586E24CFEFCF}" destId="{EA40EEBB-7025-4ED7-8D6D-F5E55E5AF4FE}" srcOrd="0" destOrd="0" presId="urn:microsoft.com/office/officeart/2005/8/layout/matrix2"/>
    <dgm:cxn modelId="{E728F765-5FEC-49F0-92D5-1F2E3C390086}" type="presOf" srcId="{B449EBA3-16AF-484C-B1A5-340B609E13D6}" destId="{4AFDF508-0EE9-47A0-870E-DAABDC53F1A2}" srcOrd="0" destOrd="0" presId="urn:microsoft.com/office/officeart/2005/8/layout/matrix2"/>
    <dgm:cxn modelId="{DA9CB683-8E09-48A0-B059-ADE58006755B}" srcId="{302D3856-A55A-42AC-A74C-2AC165D30C09}" destId="{B449EBA3-16AF-484C-B1A5-340B609E13D6}" srcOrd="0" destOrd="0" parTransId="{7316EE9F-E051-4865-AD02-33EC6370C77D}" sibTransId="{BF91A41E-0E4C-4CDD-AC5F-849A297808A8}"/>
    <dgm:cxn modelId="{9AC02A84-D3FE-4CBC-BB37-EB6BB2EFF151}" srcId="{302D3856-A55A-42AC-A74C-2AC165D30C09}" destId="{ADFBC7D9-64C9-4E5B-A2DB-A20A89DC3466}" srcOrd="2" destOrd="0" parTransId="{850DE572-1F45-436E-872B-12AD7A378417}" sibTransId="{E9860ABF-2D1D-4039-AC22-1750A779C5CB}"/>
    <dgm:cxn modelId="{D9129FA3-E521-4E8E-87B3-7E9AF69DAEF0}" type="presOf" srcId="{ADFBC7D9-64C9-4E5B-A2DB-A20A89DC3466}" destId="{1B056692-CBD3-4981-AA63-71B27EB2635F}" srcOrd="0" destOrd="0" presId="urn:microsoft.com/office/officeart/2005/8/layout/matrix2"/>
    <dgm:cxn modelId="{7BDF23A4-0194-4605-B666-01F46DB61E18}" srcId="{302D3856-A55A-42AC-A74C-2AC165D30C09}" destId="{5BCDEACD-5986-4F93-A8DA-A972261A0641}" srcOrd="1" destOrd="0" parTransId="{89CEEF2C-3A30-468D-AEA3-72762FA18B5C}" sibTransId="{286F3E82-003A-4657-B1AA-BFEC8194B82A}"/>
    <dgm:cxn modelId="{DF3060B0-FEB4-4B59-B807-D370FA495627}" type="presOf" srcId="{5BCDEACD-5986-4F93-A8DA-A972261A0641}" destId="{541FD32E-AC09-457C-8A6F-EB9AE68792D8}" srcOrd="0" destOrd="0" presId="urn:microsoft.com/office/officeart/2005/8/layout/matrix2"/>
    <dgm:cxn modelId="{A59B2FB4-E9D6-4903-9C35-332EF248F2C9}" type="presOf" srcId="{302D3856-A55A-42AC-A74C-2AC165D30C09}" destId="{5A6B7DCF-A0D6-4297-9103-40A1AE6496F7}" srcOrd="0" destOrd="0" presId="urn:microsoft.com/office/officeart/2005/8/layout/matrix2"/>
    <dgm:cxn modelId="{6E33CF8A-8101-4A94-9249-FAE6754CE2A9}" type="presParOf" srcId="{5A6B7DCF-A0D6-4297-9103-40A1AE6496F7}" destId="{5B2F5E33-2789-46C7-AB8A-C21783D76EB8}" srcOrd="0" destOrd="0" presId="urn:microsoft.com/office/officeart/2005/8/layout/matrix2"/>
    <dgm:cxn modelId="{80786EBD-DA4A-4047-AB92-C1BB8C8B3DFA}" type="presParOf" srcId="{5A6B7DCF-A0D6-4297-9103-40A1AE6496F7}" destId="{4AFDF508-0EE9-47A0-870E-DAABDC53F1A2}" srcOrd="1" destOrd="0" presId="urn:microsoft.com/office/officeart/2005/8/layout/matrix2"/>
    <dgm:cxn modelId="{1B20A6F4-66C3-4EA8-99CA-E6038327A8B7}" type="presParOf" srcId="{5A6B7DCF-A0D6-4297-9103-40A1AE6496F7}" destId="{541FD32E-AC09-457C-8A6F-EB9AE68792D8}" srcOrd="2" destOrd="0" presId="urn:microsoft.com/office/officeart/2005/8/layout/matrix2"/>
    <dgm:cxn modelId="{90B110CD-07AB-466A-BDE4-5AFE7445D869}" type="presParOf" srcId="{5A6B7DCF-A0D6-4297-9103-40A1AE6496F7}" destId="{1B056692-CBD3-4981-AA63-71B27EB2635F}" srcOrd="3" destOrd="0" presId="urn:microsoft.com/office/officeart/2005/8/layout/matrix2"/>
    <dgm:cxn modelId="{0FC6F766-C590-4704-94CA-26343E83EF63}" type="presParOf" srcId="{5A6B7DCF-A0D6-4297-9103-40A1AE6496F7}" destId="{EA40EEBB-7025-4ED7-8D6D-F5E55E5AF4FE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B6BC9-7E8D-4067-ABE2-C6ADE0411A85}">
      <dsp:nvSpPr>
        <dsp:cNvPr id="0" name=""/>
        <dsp:cNvSpPr/>
      </dsp:nvSpPr>
      <dsp:spPr>
        <a:xfrm>
          <a:off x="0" y="4875618"/>
          <a:ext cx="1452782" cy="7998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322" tIns="199136" rIns="103322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5</a:t>
          </a:r>
          <a:endParaRPr lang="en-US" sz="2800" kern="1200" dirty="0"/>
        </a:p>
      </dsp:txBody>
      <dsp:txXfrm>
        <a:off x="0" y="4875618"/>
        <a:ext cx="1452782" cy="799885"/>
      </dsp:txXfrm>
    </dsp:sp>
    <dsp:sp modelId="{BCC7EAB9-4BB2-4914-9BE7-B243E995D401}">
      <dsp:nvSpPr>
        <dsp:cNvPr id="0" name=""/>
        <dsp:cNvSpPr/>
      </dsp:nvSpPr>
      <dsp:spPr>
        <a:xfrm>
          <a:off x="1452781" y="4875618"/>
          <a:ext cx="4358346" cy="79988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408" tIns="254000" rIns="88408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Mensagem para </a:t>
          </a:r>
          <a:r>
            <a:rPr lang="pt-BR" sz="2000" i="1" kern="1200"/>
            <a:t>marketplaces</a:t>
          </a:r>
          <a:endParaRPr lang="en-US" sz="2000" kern="1200"/>
        </a:p>
      </dsp:txBody>
      <dsp:txXfrm>
        <a:off x="1452781" y="4875618"/>
        <a:ext cx="4358346" cy="799885"/>
      </dsp:txXfrm>
    </dsp:sp>
    <dsp:sp modelId="{8B4F9F35-9EB3-4D29-B2D7-11E1E5CE5001}">
      <dsp:nvSpPr>
        <dsp:cNvPr id="0" name=""/>
        <dsp:cNvSpPr/>
      </dsp:nvSpPr>
      <dsp:spPr>
        <a:xfrm rot="10800000">
          <a:off x="0" y="3657392"/>
          <a:ext cx="1452782" cy="123022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322" tIns="199136" rIns="103322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4</a:t>
          </a:r>
          <a:endParaRPr lang="en-US" sz="2800" kern="1200" dirty="0"/>
        </a:p>
      </dsp:txBody>
      <dsp:txXfrm rot="-10800000">
        <a:off x="0" y="3657392"/>
        <a:ext cx="1452782" cy="799645"/>
      </dsp:txXfrm>
    </dsp:sp>
    <dsp:sp modelId="{1476ABC4-DF7A-493A-8B15-F3DA6FDF02C1}">
      <dsp:nvSpPr>
        <dsp:cNvPr id="0" name=""/>
        <dsp:cNvSpPr/>
      </dsp:nvSpPr>
      <dsp:spPr>
        <a:xfrm>
          <a:off x="1452781" y="3657392"/>
          <a:ext cx="4358346" cy="799645"/>
        </a:xfrm>
        <a:prstGeom prst="rect">
          <a:avLst/>
        </a:prstGeom>
        <a:solidFill>
          <a:schemeClr val="accent5">
            <a:tint val="40000"/>
            <a:alpha val="90000"/>
            <a:hueOff val="-2986166"/>
            <a:satOff val="667"/>
            <a:lumOff val="1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2986166"/>
              <a:satOff val="667"/>
              <a:lumOff val="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408" tIns="254000" rIns="88408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Relatórios para a fiscalização</a:t>
          </a:r>
          <a:endParaRPr lang="en-US" sz="2000" kern="1200" dirty="0"/>
        </a:p>
      </dsp:txBody>
      <dsp:txXfrm>
        <a:off x="1452781" y="3657392"/>
        <a:ext cx="4358346" cy="799645"/>
      </dsp:txXfrm>
    </dsp:sp>
    <dsp:sp modelId="{16A1173C-6B99-4E24-811C-73C8AD337010}">
      <dsp:nvSpPr>
        <dsp:cNvPr id="0" name=""/>
        <dsp:cNvSpPr/>
      </dsp:nvSpPr>
      <dsp:spPr>
        <a:xfrm rot="10800000">
          <a:off x="0" y="2439166"/>
          <a:ext cx="1452782" cy="123022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322" tIns="199136" rIns="103322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3</a:t>
          </a:r>
          <a:endParaRPr lang="en-US" sz="2800" kern="1200" dirty="0"/>
        </a:p>
      </dsp:txBody>
      <dsp:txXfrm rot="-10800000">
        <a:off x="0" y="2439166"/>
        <a:ext cx="1452782" cy="799645"/>
      </dsp:txXfrm>
    </dsp:sp>
    <dsp:sp modelId="{192CE912-02B6-4F8C-9C10-37DA22EF8619}">
      <dsp:nvSpPr>
        <dsp:cNvPr id="0" name=""/>
        <dsp:cNvSpPr/>
      </dsp:nvSpPr>
      <dsp:spPr>
        <a:xfrm>
          <a:off x="1452781" y="2439166"/>
          <a:ext cx="4358346" cy="799645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408" tIns="254000" rIns="88408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Comparação com SCH</a:t>
          </a:r>
          <a:endParaRPr lang="en-US" sz="2000" kern="1200"/>
        </a:p>
      </dsp:txBody>
      <dsp:txXfrm>
        <a:off x="1452781" y="2439166"/>
        <a:ext cx="4358346" cy="799645"/>
      </dsp:txXfrm>
    </dsp:sp>
    <dsp:sp modelId="{F79292C7-EB53-4A04-8004-A375807BE4AF}">
      <dsp:nvSpPr>
        <dsp:cNvPr id="0" name=""/>
        <dsp:cNvSpPr/>
      </dsp:nvSpPr>
      <dsp:spPr>
        <a:xfrm rot="10800000">
          <a:off x="0" y="1220940"/>
          <a:ext cx="1452782" cy="123022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322" tIns="199136" rIns="103322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</a:t>
          </a:r>
        </a:p>
      </dsp:txBody>
      <dsp:txXfrm rot="-10800000">
        <a:off x="0" y="1220940"/>
        <a:ext cx="1452782" cy="799645"/>
      </dsp:txXfrm>
    </dsp:sp>
    <dsp:sp modelId="{FA8AC410-43D2-407F-8703-E6BA89548E4C}">
      <dsp:nvSpPr>
        <dsp:cNvPr id="0" name=""/>
        <dsp:cNvSpPr/>
      </dsp:nvSpPr>
      <dsp:spPr>
        <a:xfrm>
          <a:off x="1452781" y="1220940"/>
          <a:ext cx="4358346" cy="799645"/>
        </a:xfrm>
        <a:prstGeom prst="rect">
          <a:avLst/>
        </a:prstGeom>
        <a:solidFill>
          <a:schemeClr val="accent5">
            <a:tint val="40000"/>
            <a:alpha val="90000"/>
            <a:hueOff val="-8958499"/>
            <a:satOff val="2000"/>
            <a:lumOff val="3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8958499"/>
              <a:satOff val="2000"/>
              <a:lumOff val="3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408" tIns="254000" rIns="88408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Clusterização</a:t>
          </a:r>
          <a:endParaRPr lang="en-US" sz="2000" kern="1200" dirty="0"/>
        </a:p>
      </dsp:txBody>
      <dsp:txXfrm>
        <a:off x="1452781" y="1220940"/>
        <a:ext cx="4358346" cy="799645"/>
      </dsp:txXfrm>
    </dsp:sp>
    <dsp:sp modelId="{DA4F522C-4F2C-412E-AB6D-D340BD80A74F}">
      <dsp:nvSpPr>
        <dsp:cNvPr id="0" name=""/>
        <dsp:cNvSpPr/>
      </dsp:nvSpPr>
      <dsp:spPr>
        <a:xfrm rot="10800000">
          <a:off x="0" y="2714"/>
          <a:ext cx="1452782" cy="123022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322" tIns="199136" rIns="103322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1</a:t>
          </a:r>
          <a:endParaRPr lang="en-US" sz="2800" kern="1200" dirty="0"/>
        </a:p>
      </dsp:txBody>
      <dsp:txXfrm rot="-10800000">
        <a:off x="0" y="2714"/>
        <a:ext cx="1452782" cy="799645"/>
      </dsp:txXfrm>
    </dsp:sp>
    <dsp:sp modelId="{B8455148-C043-4810-9434-5885FA425815}">
      <dsp:nvSpPr>
        <dsp:cNvPr id="0" name=""/>
        <dsp:cNvSpPr/>
      </dsp:nvSpPr>
      <dsp:spPr>
        <a:xfrm>
          <a:off x="1452781" y="2714"/>
          <a:ext cx="4358346" cy="799645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408" tIns="254000" rIns="88408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i="1" kern="1200" dirty="0" err="1"/>
            <a:t>Webscraping</a:t>
          </a:r>
          <a:r>
            <a:rPr lang="pt-BR" sz="2000" i="0" kern="1200" dirty="0"/>
            <a:t> contínuo</a:t>
          </a:r>
          <a:endParaRPr lang="en-US" sz="2000" i="0" kern="1200" dirty="0"/>
        </a:p>
      </dsp:txBody>
      <dsp:txXfrm>
        <a:off x="1452781" y="2714"/>
        <a:ext cx="4358346" cy="799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7D316-7080-4BB5-8CEF-7982F710240D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C7476-7AF6-4854-BFBD-4CF1727DA261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2AFF6-425C-4EAA-9C82-F10E8782505B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i="0" kern="1200" cap="none" baseline="0" noProof="0" dirty="0"/>
            <a:t>Desempenho promissor:  93%</a:t>
          </a:r>
        </a:p>
      </dsp:txBody>
      <dsp:txXfrm>
        <a:off x="93445" y="3018902"/>
        <a:ext cx="3206250" cy="720000"/>
      </dsp:txXfrm>
    </dsp:sp>
    <dsp:sp modelId="{2833030B-BD02-4F51-A928-CEDB20B0D8DC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C128E-F868-4EBD-89C6-B12772BB6E4D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6CE20-1BD3-4101-8E5C-8572B5546F8C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 cap="none" baseline="0" noProof="0" dirty="0"/>
            <a:t>Resultados limitados por poucos exemplos</a:t>
          </a:r>
        </a:p>
      </dsp:txBody>
      <dsp:txXfrm>
        <a:off x="3860789" y="3018902"/>
        <a:ext cx="3206250" cy="720000"/>
      </dsp:txXfrm>
    </dsp:sp>
    <dsp:sp modelId="{65EA066F-BE95-4330-8F14-B0AD400810DF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E6C7-1A05-4D91-A200-3E5001882BFA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B5F33-5EA1-444E-B31B-FBCC4BE09359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 cap="none" baseline="0" dirty="0"/>
            <a:t>Maior quantidade de anúncios rotulados</a:t>
          </a:r>
          <a:endParaRPr lang="en-US" sz="2500" kern="1200" cap="none" baseline="0" dirty="0"/>
        </a:p>
      </dsp:txBody>
      <dsp:txXfrm>
        <a:off x="7628133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F5E33-2789-46C7-AB8A-C21783D76EB8}">
      <dsp:nvSpPr>
        <dsp:cNvPr id="0" name=""/>
        <dsp:cNvSpPr/>
      </dsp:nvSpPr>
      <dsp:spPr>
        <a:xfrm>
          <a:off x="478311" y="0"/>
          <a:ext cx="3772191" cy="3772191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FDF508-0EE9-47A0-870E-DAABDC53F1A2}">
      <dsp:nvSpPr>
        <dsp:cNvPr id="0" name=""/>
        <dsp:cNvSpPr/>
      </dsp:nvSpPr>
      <dsp:spPr>
        <a:xfrm>
          <a:off x="723504" y="245192"/>
          <a:ext cx="1508876" cy="15088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21.504 anúncios</a:t>
          </a:r>
        </a:p>
      </dsp:txBody>
      <dsp:txXfrm>
        <a:off x="797161" y="318849"/>
        <a:ext cx="1361562" cy="1361562"/>
      </dsp:txXfrm>
    </dsp:sp>
    <dsp:sp modelId="{541FD32E-AC09-457C-8A6F-EB9AE68792D8}">
      <dsp:nvSpPr>
        <dsp:cNvPr id="0" name=""/>
        <dsp:cNvSpPr/>
      </dsp:nvSpPr>
      <dsp:spPr>
        <a:xfrm>
          <a:off x="2496434" y="245192"/>
          <a:ext cx="1508876" cy="15088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21 fiscais</a:t>
          </a:r>
        </a:p>
      </dsp:txBody>
      <dsp:txXfrm>
        <a:off x="2570091" y="318849"/>
        <a:ext cx="1361562" cy="1361562"/>
      </dsp:txXfrm>
    </dsp:sp>
    <dsp:sp modelId="{1B056692-CBD3-4981-AA63-71B27EB2635F}">
      <dsp:nvSpPr>
        <dsp:cNvPr id="0" name=""/>
        <dsp:cNvSpPr/>
      </dsp:nvSpPr>
      <dsp:spPr>
        <a:xfrm>
          <a:off x="723504" y="2018122"/>
          <a:ext cx="1508876" cy="150887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13 regionais</a:t>
          </a:r>
        </a:p>
      </dsp:txBody>
      <dsp:txXfrm>
        <a:off x="797161" y="2091779"/>
        <a:ext cx="1361562" cy="1361562"/>
      </dsp:txXfrm>
    </dsp:sp>
    <dsp:sp modelId="{EA40EEBB-7025-4ED7-8D6D-F5E55E5AF4FE}">
      <dsp:nvSpPr>
        <dsp:cNvPr id="0" name=""/>
        <dsp:cNvSpPr/>
      </dsp:nvSpPr>
      <dsp:spPr>
        <a:xfrm>
          <a:off x="2496434" y="2018122"/>
          <a:ext cx="1508876" cy="150887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797,16 horas</a:t>
          </a:r>
        </a:p>
      </dsp:txBody>
      <dsp:txXfrm>
        <a:off x="2570091" y="2091779"/>
        <a:ext cx="1361562" cy="1361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2DCBA-8F29-4E10-A9AC-017EAE31ED1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577CB-31A4-442D-8D66-639224F646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82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77CB-31A4-442D-8D66-639224F646A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520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Desenhado originalmente pelo centralizador do PACP (GR07), está sob a responsabilidade do escritório de inovação, as etapas foram especificadas junto à SFI. A ideia é incrível, mas sua implementação complexa, principalmente a primeira etapa, que demanda manutenção e evolução contínuas.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77CB-31A4-442D-8D66-639224F646A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952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pesquisa por palavra chave retorna muitos tipos de produtos, passíveis de homologação ou não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77CB-31A4-442D-8D66-639224F646A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79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77CB-31A4-442D-8D66-639224F646A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0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77CB-31A4-442D-8D66-639224F646A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79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F9FBB-59D7-E829-0D07-2DF8E8B34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47B420-1D02-C037-3A47-D9D1FD6C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9FA452-A2A5-5CBB-9CEA-8C92C0C7C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DEA29D-272C-D7FC-738A-6BBEAD97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7BF102-F039-EF22-BCF8-B6673A7E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14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29CC7-D675-8CCC-62B9-F10707BE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11A550-A98A-6E9E-BF31-C6DA63CBB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9C8169-2172-A53E-2857-2BB09BAC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A9AB3A-7466-8C65-B5EE-84325D1D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5E9472-EFCF-4BF1-590A-22E3BD5D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94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E4BD02-1BCE-72F5-9924-20AFB9069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1E6C71-32D8-BABE-4F05-69C66126C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794118-9CE5-3A74-5AD8-4D7F1509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A79D10-EC1D-6B85-9F0E-E2A713DC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27675B-239E-B7E7-1F14-60E52255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7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B47B7-CA48-5ED0-A718-3ECD1CBF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36AA6E-4453-3D10-1B92-9351D476E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161CB0-A42E-A36A-3BE9-BD90F2CC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461316-D509-9A2A-4446-AC9A5591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999E17-7243-2F68-2AC9-7D8EFD26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99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6C281-56FC-B39E-23AB-A9863FA3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A4B73B-ACC4-7422-F26D-0FEBACE0A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11FF49-1A59-461B-F037-7058C8DC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7F26A-ADD0-2FD5-8ABC-0150FDCB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AAA2B2-D761-76DB-52AF-109D6F69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5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2726E-2B5E-0509-C1AE-8271D4E6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02756E-F91D-9A31-339E-844CA8A54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BDB194-5667-5AD9-A0A6-DEC4DB274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2E3980-066C-6A3C-DC97-0C1B7229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FEA0FB-CB80-BDF5-6DB3-0BE8D698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8A2BC-E5D6-12DA-FE85-E4EB4EDF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26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56809-2117-2842-814F-48F811B9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76E087-8CC6-BEE9-1B5E-302F21BB3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1DC352-9573-7517-5CE5-00B9F087D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621345-5899-BA0A-4BDF-E6C0F1DCC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656C772-A8D5-9BF9-8EFB-4017F613F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79F49F-2614-EABE-6A88-A822ECFE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F7E8B44-8643-E68D-DC15-888EEE4F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5819EE3-BA09-CFAB-A085-F72AC975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83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4E9B0-C24E-3972-C471-1EFFFB49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4409E2-D102-2A5F-FCDF-9D1262E1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1AB4B5-A1BB-DF45-5738-7396E5F2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45110D-A570-C28A-BA56-2740A54D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00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00E225C-F5EE-6D1D-04A5-DA6C10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84FB10-D613-A0FC-2E0A-9EC8426C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E73E98-E9AA-D066-D3C5-DB8C88ED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48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39171-9074-F0A9-C986-F163DBE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0D5A1D-6A8D-4764-1AC2-C0CBA1B5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D3AFE3-04FA-1343-DB39-AFAA93FDE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CB858A-E407-36B9-658A-BA0F4BEA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29BD6D-C116-417F-B985-D7AC647EA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869058-8A3B-9975-C52C-0C42B194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01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FA5EA-D52D-4D72-7414-FD427CB7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3DB3F1-483A-86FA-82E9-D96FA9050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5D26ED-541E-0730-0B33-ED972782C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A4987F-707D-E3AA-2D64-ACA47D63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DEA931-AFA6-486F-77EC-1B878BD9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411638-F733-F182-4E06-4F7B8B25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44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3C6161C-0E62-308A-B100-355784C7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046F0F-F029-4407-BD80-07E3B0FF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DA331-AEC9-C1D2-A2EA-8F504212A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7584C-3471-4196-BC25-494276B5A492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9057E-2FE5-0B1A-CC07-49D2D130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E16D78-27C3-8952-CB7B-77AEC8E7A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9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7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8.png"/><Relationship Id="rId9" Type="http://schemas.microsoft.com/office/2007/relationships/diagramDrawing" Target="../diagrams/drawin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bit.ly/regulatronclf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observacom.org/anatel-de-brasil-mas-cerca-de-considerar-los-ott-audiovisuales-como-servicios-de-valor-agregad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8BC9A-836D-E469-37FF-3D3DE04B8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 err="1">
                <a:solidFill>
                  <a:srgbClr val="FFFFFF"/>
                </a:solidFill>
              </a:rPr>
              <a:t>Regulatron</a:t>
            </a:r>
            <a:endParaRPr lang="pt-BR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89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BC96CFD-1C70-2EFA-12C2-E974FCBDFBB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>
                <a:solidFill>
                  <a:srgbClr val="FFFFFF"/>
                </a:solidFill>
              </a:rPr>
              <a:t>clusterização (piloto)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4B771F5-2129-4666-C132-8DC3213A7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4" y="1924820"/>
            <a:ext cx="7292972" cy="41685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121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BC96CFD-1C70-2EFA-12C2-E974FCBDFBB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>
                <a:solidFill>
                  <a:srgbClr val="FFFFFF"/>
                </a:solidFill>
              </a:rPr>
              <a:t>clusterização (piloto)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74111B-46B6-4F72-54F6-D98B295C7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0" y="1924820"/>
            <a:ext cx="7369179" cy="423708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62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645857-8595-DCC9-9527-45742F4F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>
                <a:solidFill>
                  <a:srgbClr val="FFFFFF"/>
                </a:solidFill>
              </a:rPr>
              <a:t>clusterização (piloto)</a:t>
            </a:r>
            <a:endParaRPr lang="pt-BR" sz="4000" dirty="0">
              <a:solidFill>
                <a:srgbClr val="FFFFFF"/>
              </a:solidFill>
            </a:endParaRPr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96CB13BF-93F1-34E2-506A-2F1806B8E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3414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707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66D197-AA41-2AE6-9062-2DC0531193E1}"/>
              </a:ext>
            </a:extLst>
          </p:cNvPr>
          <p:cNvGrpSpPr/>
          <p:nvPr/>
        </p:nvGrpSpPr>
        <p:grpSpPr>
          <a:xfrm>
            <a:off x="345865" y="1809510"/>
            <a:ext cx="6948443" cy="4699625"/>
            <a:chOff x="601916" y="1924820"/>
            <a:chExt cx="6948443" cy="469962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62E1E30A-8939-927E-D3F3-D211528C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16" y="1924820"/>
              <a:ext cx="6948443" cy="4699625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C5C5A46-BDB3-BD49-428F-A7C231CB2B37}"/>
                </a:ext>
              </a:extLst>
            </p:cNvPr>
            <p:cNvSpPr/>
            <p:nvPr/>
          </p:nvSpPr>
          <p:spPr>
            <a:xfrm>
              <a:off x="671804" y="2183363"/>
              <a:ext cx="6764694" cy="8584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EEAD886-2660-E029-E168-8BA97F789B87}"/>
                </a:ext>
              </a:extLst>
            </p:cNvPr>
            <p:cNvSpPr/>
            <p:nvPr/>
          </p:nvSpPr>
          <p:spPr>
            <a:xfrm>
              <a:off x="671804" y="3095080"/>
              <a:ext cx="6764694" cy="1315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0B7B00D-E2AA-E65E-D205-883174E89066}"/>
                </a:ext>
              </a:extLst>
            </p:cNvPr>
            <p:cNvSpPr/>
            <p:nvPr/>
          </p:nvSpPr>
          <p:spPr>
            <a:xfrm>
              <a:off x="671804" y="4463935"/>
              <a:ext cx="6764694" cy="18920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>
                <a:solidFill>
                  <a:srgbClr val="FFFFFF"/>
                </a:solidFill>
              </a:rPr>
              <a:t>clusterização (rotulagem)</a:t>
            </a:r>
            <a:endParaRPr lang="pt-BR" sz="4000" dirty="0">
              <a:solidFill>
                <a:srgbClr val="FFFFFF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7BECB61-0355-9446-B1D0-2F0140EFCCC6}"/>
              </a:ext>
            </a:extLst>
          </p:cNvPr>
          <p:cNvSpPr/>
          <p:nvPr/>
        </p:nvSpPr>
        <p:spPr>
          <a:xfrm>
            <a:off x="7979124" y="6017359"/>
            <a:ext cx="3226223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6475D4-F4E1-E907-9B3D-BC524921C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5"/>
          <a:stretch/>
        </p:blipFill>
        <p:spPr>
          <a:xfrm>
            <a:off x="345773" y="1866919"/>
            <a:ext cx="6904654" cy="46996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E6B94B46-0075-8454-1721-02A9460A9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972936"/>
              </p:ext>
            </p:extLst>
          </p:nvPr>
        </p:nvGraphicFramePr>
        <p:xfrm>
          <a:off x="7463185" y="2330635"/>
          <a:ext cx="4728815" cy="3772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23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>
                <a:solidFill>
                  <a:srgbClr val="FFFFFF"/>
                </a:solidFill>
              </a:rPr>
              <a:t>próximos passos</a:t>
            </a:r>
            <a:endParaRPr lang="pt-BR" sz="4000" dirty="0">
              <a:solidFill>
                <a:srgbClr val="FFFFFF"/>
              </a:solidFill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D68CAFE-5AC8-2833-3BAA-ADEE93A17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090" y="403726"/>
            <a:ext cx="6307493" cy="27795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dirty="0"/>
              <a:t>Construir um classificador mais robusto, com os dados rotulados, para  classificar automaticamente os anúncios coletados pelo </a:t>
            </a:r>
            <a:r>
              <a:rPr lang="pt-BR" dirty="0" err="1"/>
              <a:t>Regulatron</a:t>
            </a:r>
            <a:r>
              <a:rPr lang="pt-BR" dirty="0"/>
              <a:t>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6FB2A1C-C7C9-26A6-EB33-915B275E22D9}"/>
              </a:ext>
            </a:extLst>
          </p:cNvPr>
          <p:cNvSpPr txBox="1">
            <a:spLocks/>
          </p:cNvSpPr>
          <p:nvPr/>
        </p:nvSpPr>
        <p:spPr>
          <a:xfrm>
            <a:off x="5601395" y="5290343"/>
            <a:ext cx="4059506" cy="143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/>
              <a:t>Experimento completo disponível em </a:t>
            </a:r>
            <a:r>
              <a:rPr lang="pt-BR" sz="2400" dirty="0">
                <a:hlinkClick r:id="rId2"/>
              </a:rPr>
              <a:t>https://bit.ly/regulatronclf2</a:t>
            </a:r>
            <a:endParaRPr lang="pt-BR" sz="2400" dirty="0"/>
          </a:p>
        </p:txBody>
      </p: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C9AAFF13-D14F-383E-F8C0-5C5620830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01" y="4356017"/>
            <a:ext cx="2366682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5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F0140D6C-5E49-A5A6-2CD3-04D2912DD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930" b="6777"/>
          <a:stretch/>
        </p:blipFill>
        <p:spPr>
          <a:xfrm>
            <a:off x="0" y="-1"/>
            <a:ext cx="12703926" cy="69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9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A55F8-0D7B-DCBA-8056-9D6BA061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BCE023-49EA-582B-8811-154E24084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304" y="1864722"/>
            <a:ext cx="6186697" cy="31285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Raspagem de dados (</a:t>
            </a:r>
            <a:r>
              <a:rPr lang="pt-BR" i="1" dirty="0" err="1"/>
              <a:t>webscraping</a:t>
            </a:r>
            <a:r>
              <a:rPr lang="pt-BR" dirty="0"/>
              <a:t>) veiculados em anúncios de produtos para telecomunicações publicados em alguns dos principais marketplaces do país.</a:t>
            </a:r>
          </a:p>
        </p:txBody>
      </p:sp>
    </p:spTree>
    <p:extLst>
      <p:ext uri="{BB962C8B-B14F-4D97-AF65-F5344CB8AC3E}">
        <p14:creationId xmlns:p14="http://schemas.microsoft.com/office/powerpoint/2010/main" val="40137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A55F8-0D7B-DCBA-8056-9D6BA061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Etapas do desenvolvimento</a:t>
            </a:r>
          </a:p>
        </p:txBody>
      </p:sp>
      <p:graphicFrame>
        <p:nvGraphicFramePr>
          <p:cNvPr id="14" name="Espaço Reservado para Conteúdo 2">
            <a:extLst>
              <a:ext uri="{FF2B5EF4-FFF2-40B4-BE49-F238E27FC236}">
                <a16:creationId xmlns:a16="http://schemas.microsoft.com/office/drawing/2014/main" id="{51EADBC9-DB12-F1EC-7F24-C0EF20305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262206"/>
              </p:ext>
            </p:extLst>
          </p:nvPr>
        </p:nvGraphicFramePr>
        <p:xfrm>
          <a:off x="6012000" y="586855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DFCA382A-851E-6FEE-01B3-0013CBBB3D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4404" y="677649"/>
            <a:ext cx="662400" cy="662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2D60123-78E6-1529-A43C-66366A925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4404" y="1869016"/>
            <a:ext cx="662400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1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41BCF8-FC24-037B-9BD4-C33AEF3B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 err="1">
                <a:solidFill>
                  <a:srgbClr val="FFFFFF"/>
                </a:solidFill>
              </a:rPr>
              <a:t>webscraping</a:t>
            </a:r>
            <a:endParaRPr lang="pt-BR" sz="4000" i="1" dirty="0">
              <a:solidFill>
                <a:srgbClr val="FFFFFF"/>
              </a:solidFill>
            </a:endParaRPr>
          </a:p>
        </p:txBody>
      </p:sp>
      <p:pic>
        <p:nvPicPr>
          <p:cNvPr id="10" name="Imagem 9" descr="Interface gráfica do usuário, Diagrama, Aplicativo&#10;&#10;Descrição gerada automaticamente">
            <a:extLst>
              <a:ext uri="{FF2B5EF4-FFF2-40B4-BE49-F238E27FC236}">
                <a16:creationId xmlns:a16="http://schemas.microsoft.com/office/drawing/2014/main" id="{B29D65EB-661C-0CD3-B808-47B80ED27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" y="2847595"/>
            <a:ext cx="3953739" cy="263582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84D3A6-D35A-F7B1-AC94-C19FD285A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35345" r="7268" b="36633"/>
          <a:stretch/>
        </p:blipFill>
        <p:spPr bwMode="auto">
          <a:xfrm>
            <a:off x="5199661" y="3492328"/>
            <a:ext cx="2124891" cy="6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m A to Z: The History of the Amazon Logo | Looka">
            <a:extLst>
              <a:ext uri="{FF2B5EF4-FFF2-40B4-BE49-F238E27FC236}">
                <a16:creationId xmlns:a16="http://schemas.microsoft.com/office/drawing/2014/main" id="{A9E82C35-3A60-33AE-6E51-A8D948487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2" b="16735"/>
          <a:stretch/>
        </p:blipFill>
        <p:spPr bwMode="auto">
          <a:xfrm>
            <a:off x="5264432" y="2232857"/>
            <a:ext cx="199535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egração EDI com a Mercado Livre | EDICOM BR">
            <a:extLst>
              <a:ext uri="{FF2B5EF4-FFF2-40B4-BE49-F238E27FC236}">
                <a16:creationId xmlns:a16="http://schemas.microsoft.com/office/drawing/2014/main" id="{3ED1D503-9AA2-04EA-B368-53C2A56D6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4" t="26923" r="8239" b="27714"/>
          <a:stretch/>
        </p:blipFill>
        <p:spPr bwMode="auto">
          <a:xfrm>
            <a:off x="7991219" y="2080883"/>
            <a:ext cx="2246812" cy="112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fi.App: Lojas confiáveis - Carrefour">
            <a:extLst>
              <a:ext uri="{FF2B5EF4-FFF2-40B4-BE49-F238E27FC236}">
                <a16:creationId xmlns:a16="http://schemas.microsoft.com/office/drawing/2014/main" id="{A0EF1517-D646-5C29-5267-D16CE2D40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07"/>
          <a:stretch/>
        </p:blipFill>
        <p:spPr bwMode="auto">
          <a:xfrm>
            <a:off x="8151225" y="3491622"/>
            <a:ext cx="2814779" cy="67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8374B8-A7F0-7300-01B2-803780069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233" y="4579006"/>
            <a:ext cx="3261983" cy="3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undo Das Marcas: LOJAS AMERICANAS">
            <a:extLst>
              <a:ext uri="{FF2B5EF4-FFF2-40B4-BE49-F238E27FC236}">
                <a16:creationId xmlns:a16="http://schemas.microsoft.com/office/drawing/2014/main" id="{FFCD0B3D-B5D7-7195-6ED6-250DB59B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979" y="5454609"/>
            <a:ext cx="3092824" cy="8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592BB89-423A-4076-5774-B9F2AF1D8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7" t="24881"/>
          <a:stretch/>
        </p:blipFill>
        <p:spPr bwMode="auto">
          <a:xfrm>
            <a:off x="8715003" y="5395575"/>
            <a:ext cx="2700617" cy="92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9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41BCF8-FC24-037B-9BD4-C33AEF3B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 err="1">
                <a:solidFill>
                  <a:srgbClr val="FFFFFF"/>
                </a:solidFill>
              </a:rPr>
              <a:t>webscraping</a:t>
            </a:r>
            <a:endParaRPr lang="pt-BR" sz="4000" i="1" dirty="0">
              <a:solidFill>
                <a:srgbClr val="FFFFFF"/>
              </a:solidFill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5875B6A-09D2-0C58-33A9-3DA56EFBD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53" y="2290737"/>
            <a:ext cx="7876953" cy="3958229"/>
          </a:xfrm>
          <a:prstGeom prst="rect">
            <a:avLst/>
          </a:prstGeom>
        </p:spPr>
      </p:pic>
      <p:pic>
        <p:nvPicPr>
          <p:cNvPr id="3" name="Imagem 2" descr="Interface gráfica do usuário, Diagrama, Aplicativo&#10;&#10;Descrição gerada automaticamente">
            <a:extLst>
              <a:ext uri="{FF2B5EF4-FFF2-40B4-BE49-F238E27FC236}">
                <a16:creationId xmlns:a16="http://schemas.microsoft.com/office/drawing/2014/main" id="{C6047CC7-E54A-EB65-55A7-49C4306CD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" y="2847595"/>
            <a:ext cx="3953739" cy="26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2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F240B4-0B65-5B1E-7E33-7AD564DA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 err="1">
                <a:solidFill>
                  <a:srgbClr val="FFFFFF"/>
                </a:solidFill>
              </a:rPr>
              <a:t>webscraping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375537-0E64-7167-3BB9-A5A5CC00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717" y="2282895"/>
            <a:ext cx="1072626" cy="9519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4DE5B4-E645-2CA6-1C02-30E3D105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60" y="4783726"/>
            <a:ext cx="1261417" cy="162652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E222D07-9BDF-3679-705E-FA6A22E9B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150" y="3234851"/>
            <a:ext cx="1159612" cy="14238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45CF10F-DADA-EED9-6AAC-F2CC7A4B1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205" y="4837813"/>
            <a:ext cx="1005464" cy="140001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26187CF-9877-4795-7537-8D8CA79D9B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143" y="3284605"/>
            <a:ext cx="2002066" cy="11116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DE96F54-6F5D-0EBC-48F6-673C2527C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164" y="1976882"/>
            <a:ext cx="1483736" cy="129676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1B55417-6035-786D-8FF1-B5A4CF1DD7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540" t="48548" r="594" b="-764"/>
          <a:stretch/>
        </p:blipFill>
        <p:spPr>
          <a:xfrm>
            <a:off x="1760701" y="5511878"/>
            <a:ext cx="1268253" cy="120808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3C358C-9383-0C7F-6FC4-FC64E93A0B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">
            <a:off x="592639" y="3399953"/>
            <a:ext cx="1082177" cy="8061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816E316-D097-4E81-7A76-0052CD4219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115" y="4204849"/>
            <a:ext cx="837944" cy="93617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D34344FE-7552-DD30-51C3-7D96C0546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668" y="4968190"/>
            <a:ext cx="1308907" cy="93617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063D17A-F0ED-2D8E-6089-F8295CF406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0038" y="5234835"/>
            <a:ext cx="901221" cy="97397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47EDD5C-F4C6-06AB-1330-653794BCECA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0000" t="47028" r="4009" b="3512"/>
          <a:stretch/>
        </p:blipFill>
        <p:spPr>
          <a:xfrm>
            <a:off x="7428770" y="2026771"/>
            <a:ext cx="1152554" cy="120808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E57B952-7190-DF9E-B89D-4F2A60095F2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7429" b="51984"/>
          <a:stretch/>
        </p:blipFill>
        <p:spPr>
          <a:xfrm>
            <a:off x="88242" y="5301875"/>
            <a:ext cx="1935213" cy="57693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CC02E5F8-E365-77B3-5CAB-8827F1B54B3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70883"/>
          <a:stretch/>
        </p:blipFill>
        <p:spPr>
          <a:xfrm>
            <a:off x="2295522" y="2837176"/>
            <a:ext cx="837943" cy="280591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A1492E1E-C6D7-8D08-0EA4-9AF79D82B8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40379" y="5511878"/>
            <a:ext cx="790195" cy="628481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DACE3C5-6611-8A83-B53E-E0C141C48EF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6633" t="12953" r="4638"/>
          <a:stretch/>
        </p:blipFill>
        <p:spPr>
          <a:xfrm>
            <a:off x="9649800" y="5033346"/>
            <a:ext cx="1021256" cy="1473371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D21000D9-826C-9FFD-CD66-885DCACD69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7914" y="1916761"/>
            <a:ext cx="1158426" cy="115842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5E12AA21-7EC0-70A9-4819-3B653D9E40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36018" y="3543512"/>
            <a:ext cx="655441" cy="115942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A9F9C82-9891-DD45-5409-E9B790BDCB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64669" y="3537778"/>
            <a:ext cx="1104998" cy="1104998"/>
          </a:xfrm>
          <a:prstGeom prst="rect">
            <a:avLst/>
          </a:prstGeom>
        </p:spPr>
      </p:pic>
      <p:pic>
        <p:nvPicPr>
          <p:cNvPr id="1028" name="Picture 4" descr="Modem Roteador Wireless Sem Fio ADSL2+ Wi-Fi N 300Mbps (DSL-2740E) D-Link">
            <a:extLst>
              <a:ext uri="{FF2B5EF4-FFF2-40B4-BE49-F238E27FC236}">
                <a16:creationId xmlns:a16="http://schemas.microsoft.com/office/drawing/2014/main" id="{158B73DA-1A7F-47AC-33EE-3027BDC7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753" y="2001307"/>
            <a:ext cx="1587837" cy="14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1044B3B8-F314-7493-0652-C15E0AC5351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11104" y="2149014"/>
            <a:ext cx="1370296" cy="93617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8309D98F-C161-331E-EEA1-1C2DDB4F556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13630" y="1959037"/>
            <a:ext cx="1341407" cy="1426081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BAA72A37-5D68-F94A-661B-3BC7F1DCBC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59670" y="3454331"/>
            <a:ext cx="1255639" cy="984892"/>
          </a:xfrm>
          <a:prstGeom prst="rect">
            <a:avLst/>
          </a:prstGeom>
        </p:spPr>
      </p:pic>
      <p:pic>
        <p:nvPicPr>
          <p:cNvPr id="1026" name="Imagem 1025">
            <a:extLst>
              <a:ext uri="{FF2B5EF4-FFF2-40B4-BE49-F238E27FC236}">
                <a16:creationId xmlns:a16="http://schemas.microsoft.com/office/drawing/2014/main" id="{889BD3C9-ECE9-6DB9-53CD-A915C1FA7BF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86043" y="3697172"/>
            <a:ext cx="1749434" cy="9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7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375537-0E64-7167-3BB9-A5A5CC00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71" y="3911357"/>
            <a:ext cx="1072626" cy="9519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4DE5B4-E645-2CA6-1C02-30E3D105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71" y="3035917"/>
            <a:ext cx="1261417" cy="162652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E222D07-9BDF-3679-705E-FA6A22E9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31" y="4745111"/>
            <a:ext cx="1159612" cy="14238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45CF10F-DADA-EED9-6AAC-F2CC7A4B1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315" y="4369914"/>
            <a:ext cx="1005464" cy="140001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26187CF-9877-4795-7537-8D8CA79D9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231" y="3120012"/>
            <a:ext cx="2002066" cy="11116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DE96F54-6F5D-0EBC-48F6-673C2527C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7135" y="5247573"/>
            <a:ext cx="1483736" cy="129676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1B55417-6035-786D-8FF1-B5A4CF1DD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540" t="48548" r="594" b="-764"/>
          <a:stretch/>
        </p:blipFill>
        <p:spPr>
          <a:xfrm>
            <a:off x="8805610" y="2951423"/>
            <a:ext cx="1268253" cy="120808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3C358C-9383-0C7F-6FC4-FC64E93A0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8328986" y="5960754"/>
            <a:ext cx="1082177" cy="8061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816E316-D097-4E81-7A76-0052CD42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398" y="4520815"/>
            <a:ext cx="837944" cy="93617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D34344FE-7552-DD30-51C3-7D96C0546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1779" y="3259058"/>
            <a:ext cx="1308907" cy="93617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063D17A-F0ED-2D8E-6089-F8295CF406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7473" y="1847654"/>
            <a:ext cx="901221" cy="97397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47EDD5C-F4C6-06AB-1330-653794BCE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00" t="47028" r="4009" b="3512"/>
          <a:stretch/>
        </p:blipFill>
        <p:spPr>
          <a:xfrm>
            <a:off x="6885270" y="3550375"/>
            <a:ext cx="1152554" cy="120808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E57B952-7190-DF9E-B89D-4F2A60095F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7429" b="51984"/>
          <a:stretch/>
        </p:blipFill>
        <p:spPr>
          <a:xfrm>
            <a:off x="3880090" y="3115746"/>
            <a:ext cx="1935213" cy="57693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CC02E5F8-E365-77B3-5CAB-8827F1B54B3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0883"/>
          <a:stretch/>
        </p:blipFill>
        <p:spPr>
          <a:xfrm>
            <a:off x="361853" y="3521559"/>
            <a:ext cx="837943" cy="280591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A1492E1E-C6D7-8D08-0EA4-9AF79D82B8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8520" y="4408563"/>
            <a:ext cx="790195" cy="628481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DACE3C5-6611-8A83-B53E-E0C141C48EF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633" t="12953" r="4638"/>
          <a:stretch/>
        </p:blipFill>
        <p:spPr>
          <a:xfrm>
            <a:off x="1537471" y="4897407"/>
            <a:ext cx="1021256" cy="1473371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D21000D9-826C-9FFD-CD66-885DCACD69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8611" y="1864431"/>
            <a:ext cx="1158426" cy="115842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5E12AA21-7EC0-70A9-4819-3B653D9E40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70243" y="5368093"/>
            <a:ext cx="655441" cy="115942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A9F9C82-9891-DD45-5409-E9B790BDCB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6304" y="5617368"/>
            <a:ext cx="1104998" cy="1104998"/>
          </a:xfrm>
          <a:prstGeom prst="rect">
            <a:avLst/>
          </a:prstGeom>
        </p:spPr>
      </p:pic>
      <p:pic>
        <p:nvPicPr>
          <p:cNvPr id="1028" name="Picture 4" descr="Modem Roteador Wireless Sem Fio ADSL2+ Wi-Fi N 300Mbps (DSL-2740E) D-Link">
            <a:extLst>
              <a:ext uri="{FF2B5EF4-FFF2-40B4-BE49-F238E27FC236}">
                <a16:creationId xmlns:a16="http://schemas.microsoft.com/office/drawing/2014/main" id="{158B73DA-1A7F-47AC-33EE-3027BDC7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6" y="1711097"/>
            <a:ext cx="1587837" cy="14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1044B3B8-F314-7493-0652-C15E0AC535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89519" y="1919927"/>
            <a:ext cx="1370296" cy="93617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8309D98F-C161-331E-EEA1-1C2DDB4F55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2224" y="1795625"/>
            <a:ext cx="1341407" cy="1426081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BAA72A37-5D68-F94A-661B-3BC7F1DCBC7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6924" y="4369914"/>
            <a:ext cx="1255639" cy="984892"/>
          </a:xfrm>
          <a:prstGeom prst="rect">
            <a:avLst/>
          </a:prstGeom>
        </p:spPr>
      </p:pic>
      <p:pic>
        <p:nvPicPr>
          <p:cNvPr id="1026" name="Imagem 1025">
            <a:extLst>
              <a:ext uri="{FF2B5EF4-FFF2-40B4-BE49-F238E27FC236}">
                <a16:creationId xmlns:a16="http://schemas.microsoft.com/office/drawing/2014/main" id="{889BD3C9-ECE9-6DB9-53CD-A915C1FA7B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01858" y="1871208"/>
            <a:ext cx="1749434" cy="984891"/>
          </a:xfrm>
          <a:prstGeom prst="rect">
            <a:avLst/>
          </a:prstGeom>
        </p:spPr>
      </p:pic>
      <p:cxnSp>
        <p:nvCxnSpPr>
          <p:cNvPr id="1032" name="Conector reto 1031">
            <a:extLst>
              <a:ext uri="{FF2B5EF4-FFF2-40B4-BE49-F238E27FC236}">
                <a16:creationId xmlns:a16="http://schemas.microsoft.com/office/drawing/2014/main" id="{D7906461-6E86-45CE-E741-665EC9630FE3}"/>
              </a:ext>
            </a:extLst>
          </p:cNvPr>
          <p:cNvCxnSpPr>
            <a:cxnSpLocks/>
          </p:cNvCxnSpPr>
          <p:nvPr/>
        </p:nvCxnSpPr>
        <p:spPr>
          <a:xfrm>
            <a:off x="6116515" y="2122914"/>
            <a:ext cx="0" cy="4285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7A41E201-4AE6-836B-8D0A-F66D8208F9A3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>
                <a:solidFill>
                  <a:srgbClr val="FFFFFF"/>
                </a:solidFill>
              </a:rPr>
              <a:t>clusterização</a:t>
            </a:r>
            <a:endParaRPr lang="pt-BR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3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E44D74F-BFC5-A0A3-6356-54BEDD24D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66" y="3059148"/>
            <a:ext cx="6745961" cy="23401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905C581-6AF2-123F-F8FA-4EA1F6E5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5" y="2306344"/>
            <a:ext cx="4102148" cy="38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C8E1ED4-F3BF-8C85-F633-D6343FBA58C8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>
                <a:solidFill>
                  <a:srgbClr val="FFFFFF"/>
                </a:solidFill>
              </a:rPr>
              <a:t>clusterização</a:t>
            </a:r>
            <a:endParaRPr lang="pt-BR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BC96CFD-1C70-2EFA-12C2-E974FCBDFBB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r>
              <a:rPr lang="pt-BR" sz="4000" dirty="0">
                <a:solidFill>
                  <a:srgbClr val="FFFFFF"/>
                </a:solidFill>
              </a:rPr>
              <a:t>: </a:t>
            </a:r>
            <a:r>
              <a:rPr lang="pt-BR" sz="4000" i="1" dirty="0">
                <a:solidFill>
                  <a:srgbClr val="FFFFFF"/>
                </a:solidFill>
              </a:rPr>
              <a:t>clusterização (piloto)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16" name="Imagem 1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4B4FC99-7B81-C4DE-A10A-2993EDE8E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" y="2059728"/>
            <a:ext cx="5138938" cy="3895352"/>
          </a:xfrm>
          <a:prstGeom prst="rect">
            <a:avLst/>
          </a:prstGeom>
        </p:spPr>
      </p:pic>
      <p:pic>
        <p:nvPicPr>
          <p:cNvPr id="20" name="Imagem 19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072EDA7-A3C2-53AE-C8F6-7FE42E11A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86" y="2068872"/>
            <a:ext cx="5138938" cy="38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217</Words>
  <Application>Microsoft Office PowerPoint</Application>
  <PresentationFormat>Widescreen</PresentationFormat>
  <Paragraphs>41</Paragraphs>
  <Slides>15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do Office</vt:lpstr>
      <vt:lpstr>Regulatron</vt:lpstr>
      <vt:lpstr>Objetivo</vt:lpstr>
      <vt:lpstr>Etapas do desenvolvimento</vt:lpstr>
      <vt:lpstr>Regulatron: webscraping</vt:lpstr>
      <vt:lpstr>Regulatron: webscraping</vt:lpstr>
      <vt:lpstr>Regulatron: webscraping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Regulatron: clusterização (piloto)</vt:lpstr>
      <vt:lpstr>Regulatron: clusterização (rotulagem)</vt:lpstr>
      <vt:lpstr>Regulatron: próximos passos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Rotulagem de Anúncios</dc:title>
  <dc:creator>Maxwel de Souza Freitas</dc:creator>
  <cp:lastModifiedBy>Maxwel de Souza Freitas</cp:lastModifiedBy>
  <cp:revision>8</cp:revision>
  <dcterms:created xsi:type="dcterms:W3CDTF">2024-04-11T13:23:34Z</dcterms:created>
  <dcterms:modified xsi:type="dcterms:W3CDTF">2024-06-05T16:32:35Z</dcterms:modified>
</cp:coreProperties>
</file>